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f48e08a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f48e08a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f48e08a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f48e08a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f48e08a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f48e08a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f48e08a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f48e08a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SWEAR-ANALYSIS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Demonstration.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Login(Student)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proceed into the project you have to log in/register.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25" y="1865050"/>
            <a:ext cx="3333225" cy="26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725" y="1865050"/>
            <a:ext cx="4107499" cy="26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2" idx="3"/>
            <a:endCxn id="63" idx="1"/>
          </p:cNvCxnSpPr>
          <p:nvPr/>
        </p:nvCxnSpPr>
        <p:spPr>
          <a:xfrm>
            <a:off x="3895950" y="3165100"/>
            <a:ext cx="75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Form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Registration is clicked, it presents a form for filling in details to register into the software: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registration you’ll be taken back to login.</a:t>
            </a:r>
            <a:endParaRPr sz="14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75" y="2070300"/>
            <a:ext cx="3438575" cy="24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300" y="2080475"/>
            <a:ext cx="4107499" cy="245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>
            <a:stCxn id="71" idx="3"/>
            <a:endCxn id="72" idx="1"/>
          </p:cNvCxnSpPr>
          <p:nvPr/>
        </p:nvCxnSpPr>
        <p:spPr>
          <a:xfrm flipH="1" rot="10800000">
            <a:off x="4326950" y="3309387"/>
            <a:ext cx="5124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Details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logging in , you have to add more details.Click the button to proceed.</a:t>
            </a:r>
            <a:endParaRPr sz="1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75" y="2177525"/>
            <a:ext cx="5629275" cy="232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 flipH="1" rot="10800000">
            <a:off x="3943825" y="1855900"/>
            <a:ext cx="1819800" cy="6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/>
          <p:nvPr/>
        </p:nvSpPr>
        <p:spPr>
          <a:xfrm>
            <a:off x="5878625" y="1635475"/>
            <a:ext cx="2624400" cy="4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Student information details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modules and quizes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modules to interact </a:t>
            </a:r>
            <a:r>
              <a:rPr lang="en"/>
              <a:t>with</a:t>
            </a:r>
            <a:r>
              <a:rPr lang="en"/>
              <a:t>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18150"/>
            <a:ext cx="3829725" cy="23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6000"/>
            <a:ext cx="38481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