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7" r:id="rId6"/>
    <p:sldId id="268" r:id="rId7"/>
    <p:sldId id="274" r:id="rId8"/>
    <p:sldId id="265" r:id="rId9"/>
    <p:sldId id="266" r:id="rId10"/>
    <p:sldId id="267" r:id="rId11"/>
    <p:sldId id="269" r:id="rId12"/>
    <p:sldId id="270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C4960-1BCC-4004-BA55-765AE31C3A75}" v="4" dt="2022-02-21T15:02:2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ieux Mwisa" userId="S::gmwisa@students.kennesaw.edu::9e88fe4e-daa6-4e3a-9a85-944bd5b7a509" providerId="AD" clId="Web-{FCDC4960-1BCC-4004-BA55-765AE31C3A75}"/>
    <pc:docChg chg="addSld delSld modSld">
      <pc:chgData name="Gracieux Mwisa" userId="S::gmwisa@students.kennesaw.edu::9e88fe4e-daa6-4e3a-9a85-944bd5b7a509" providerId="AD" clId="Web-{FCDC4960-1BCC-4004-BA55-765AE31C3A75}" dt="2022-02-21T15:02:29.720" v="3" actId="1076"/>
      <pc:docMkLst>
        <pc:docMk/>
      </pc:docMkLst>
      <pc:sldChg chg="modSp add del">
        <pc:chgData name="Gracieux Mwisa" userId="S::gmwisa@students.kennesaw.edu::9e88fe4e-daa6-4e3a-9a85-944bd5b7a509" providerId="AD" clId="Web-{FCDC4960-1BCC-4004-BA55-765AE31C3A75}" dt="2022-02-21T15:02:29.720" v="3" actId="1076"/>
        <pc:sldMkLst>
          <pc:docMk/>
          <pc:sldMk cId="1938663284" sldId="269"/>
        </pc:sldMkLst>
        <pc:picChg chg="mod">
          <ac:chgData name="Gracieux Mwisa" userId="S::gmwisa@students.kennesaw.edu::9e88fe4e-daa6-4e3a-9a85-944bd5b7a509" providerId="AD" clId="Web-{FCDC4960-1BCC-4004-BA55-765AE31C3A75}" dt="2022-02-21T15:02:29.720" v="3" actId="1076"/>
          <ac:picMkLst>
            <pc:docMk/>
            <pc:sldMk cId="1938663284" sldId="269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832A-2120-47D5-948C-3CD5A4EE3DE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D35C-F692-4E3B-81CA-71857BD4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571500"/>
            <a:ext cx="10834254" cy="58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72620"/>
          </a:xfrm>
        </p:spPr>
      </p:pic>
    </p:spTree>
    <p:extLst>
      <p:ext uri="{BB962C8B-B14F-4D97-AF65-F5344CB8AC3E}">
        <p14:creationId xmlns:p14="http://schemas.microsoft.com/office/powerpoint/2010/main" val="416572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6" y="365125"/>
            <a:ext cx="10517304" cy="6100330"/>
          </a:xfrm>
        </p:spPr>
      </p:pic>
    </p:spTree>
    <p:extLst>
      <p:ext uri="{BB962C8B-B14F-4D97-AF65-F5344CB8AC3E}">
        <p14:creationId xmlns:p14="http://schemas.microsoft.com/office/powerpoint/2010/main" val="41051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397387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66584"/>
          </a:xfrm>
        </p:spPr>
      </p:pic>
    </p:spTree>
    <p:extLst>
      <p:ext uri="{BB962C8B-B14F-4D97-AF65-F5344CB8AC3E}">
        <p14:creationId xmlns:p14="http://schemas.microsoft.com/office/powerpoint/2010/main" val="26131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371"/>
            <a:ext cx="10515599" cy="6050956"/>
          </a:xfrm>
        </p:spPr>
      </p:pic>
    </p:spTree>
    <p:extLst>
      <p:ext uri="{BB962C8B-B14F-4D97-AF65-F5344CB8AC3E}">
        <p14:creationId xmlns:p14="http://schemas.microsoft.com/office/powerpoint/2010/main" val="292248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652"/>
            <a:ext cx="10515600" cy="6322003"/>
          </a:xfrm>
        </p:spPr>
      </p:pic>
    </p:spTree>
    <p:extLst>
      <p:ext uri="{BB962C8B-B14F-4D97-AF65-F5344CB8AC3E}">
        <p14:creationId xmlns:p14="http://schemas.microsoft.com/office/powerpoint/2010/main" val="17090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651"/>
            <a:ext cx="10515599" cy="6275821"/>
          </a:xfrm>
        </p:spPr>
      </p:pic>
    </p:spTree>
    <p:extLst>
      <p:ext uri="{BB962C8B-B14F-4D97-AF65-F5344CB8AC3E}">
        <p14:creationId xmlns:p14="http://schemas.microsoft.com/office/powerpoint/2010/main" val="205828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179"/>
            <a:ext cx="10515600" cy="6238875"/>
          </a:xfrm>
        </p:spPr>
      </p:pic>
    </p:spTree>
    <p:extLst>
      <p:ext uri="{BB962C8B-B14F-4D97-AF65-F5344CB8AC3E}">
        <p14:creationId xmlns:p14="http://schemas.microsoft.com/office/powerpoint/2010/main" val="30003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" y="375563"/>
            <a:ext cx="10515600" cy="6109566"/>
          </a:xfrm>
        </p:spPr>
      </p:pic>
    </p:spTree>
    <p:extLst>
      <p:ext uri="{BB962C8B-B14F-4D97-AF65-F5344CB8AC3E}">
        <p14:creationId xmlns:p14="http://schemas.microsoft.com/office/powerpoint/2010/main" val="193866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365125"/>
            <a:ext cx="10587182" cy="6007966"/>
          </a:xfrm>
        </p:spPr>
      </p:pic>
    </p:spTree>
    <p:extLst>
      <p:ext uri="{BB962C8B-B14F-4D97-AF65-F5344CB8AC3E}">
        <p14:creationId xmlns:p14="http://schemas.microsoft.com/office/powerpoint/2010/main" val="27628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69636E7F83F45A6AC29C6C41FEFCF" ma:contentTypeVersion="5" ma:contentTypeDescription="Create a new document." ma:contentTypeScope="" ma:versionID="6b3c20455e6ec88c4f59df9a4609527c">
  <xsd:schema xmlns:xsd="http://www.w3.org/2001/XMLSchema" xmlns:xs="http://www.w3.org/2001/XMLSchema" xmlns:p="http://schemas.microsoft.com/office/2006/metadata/properties" xmlns:ns2="aef3a1bf-032d-498f-9915-6ce9b3ea7d35" targetNamespace="http://schemas.microsoft.com/office/2006/metadata/properties" ma:root="true" ma:fieldsID="47195a053118029dc02524fe114cf414" ns2:_="">
    <xsd:import namespace="aef3a1bf-032d-498f-9915-6ce9b3ea7d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3a1bf-032d-498f-9915-6ce9b3ea7d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478E8A-019E-43BD-A2C4-66DDFF4B0845}"/>
</file>

<file path=customXml/itemProps2.xml><?xml version="1.0" encoding="utf-8"?>
<ds:datastoreItem xmlns:ds="http://schemas.openxmlformats.org/officeDocument/2006/customXml" ds:itemID="{B84D5DBE-336B-45E1-9D20-7E7D256039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95C043-4B4A-4A5A-B5C9-E5FC975041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Francis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shekinah bakupa</dc:creator>
  <cp:lastModifiedBy>shekinah bakupa</cp:lastModifiedBy>
  <cp:revision>15</cp:revision>
  <dcterms:created xsi:type="dcterms:W3CDTF">2022-02-05T15:20:04Z</dcterms:created>
  <dcterms:modified xsi:type="dcterms:W3CDTF">2022-02-21T15:02:37Z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0x010100DFC69636E7F83F45A6AC29C6C41FEFCF</vt:lpwstr>
  </property>
</Properties>
</file>