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30"/>
  </p:normalViewPr>
  <p:slideViewPr>
    <p:cSldViewPr snapToGrid="0">
      <p:cViewPr varScale="1">
        <p:scale>
          <a:sx n="95" d="100"/>
          <a:sy n="95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7430E-7D41-446F-8CDA-8653DF238B3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DD5AEA-E413-4A1F-94F7-899A09C00F36}">
      <dgm:prSet/>
      <dgm:spPr/>
      <dgm:t>
        <a:bodyPr/>
        <a:lstStyle/>
        <a:p>
          <a:pPr>
            <a:defRPr b="1"/>
          </a:pPr>
          <a:r>
            <a:rPr lang="en-US"/>
            <a:t>Lead Time Components</a:t>
          </a:r>
        </a:p>
      </dgm:t>
    </dgm:pt>
    <dgm:pt modelId="{66C316AB-A44A-462B-806A-0C413109B7CE}" type="parTrans" cxnId="{A859C058-E83B-492F-8E87-9CDFAFA41100}">
      <dgm:prSet/>
      <dgm:spPr/>
      <dgm:t>
        <a:bodyPr/>
        <a:lstStyle/>
        <a:p>
          <a:endParaRPr lang="en-US"/>
        </a:p>
      </dgm:t>
    </dgm:pt>
    <dgm:pt modelId="{CE44E9CC-09EB-464E-A288-86F776522F03}" type="sibTrans" cxnId="{A859C058-E83B-492F-8E87-9CDFAFA41100}">
      <dgm:prSet/>
      <dgm:spPr/>
      <dgm:t>
        <a:bodyPr/>
        <a:lstStyle/>
        <a:p>
          <a:endParaRPr lang="en-US"/>
        </a:p>
      </dgm:t>
    </dgm:pt>
    <dgm:pt modelId="{D39B0114-BD82-49FA-B6D9-A2D0AC8EECC9}">
      <dgm:prSet/>
      <dgm:spPr/>
      <dgm:t>
        <a:bodyPr/>
        <a:lstStyle/>
        <a:p>
          <a:r>
            <a:rPr lang="en-US"/>
            <a:t>Pre-Processing </a:t>
          </a:r>
        </a:p>
      </dgm:t>
    </dgm:pt>
    <dgm:pt modelId="{D392D86D-7561-4E78-B6EC-1C25A99E3B46}" type="parTrans" cxnId="{AB0A2A2B-AD62-4281-9DCF-9546D6292889}">
      <dgm:prSet/>
      <dgm:spPr/>
      <dgm:t>
        <a:bodyPr/>
        <a:lstStyle/>
        <a:p>
          <a:endParaRPr lang="en-US"/>
        </a:p>
      </dgm:t>
    </dgm:pt>
    <dgm:pt modelId="{F3C97A1B-D448-4972-924B-5E9FB526452E}" type="sibTrans" cxnId="{AB0A2A2B-AD62-4281-9DCF-9546D6292889}">
      <dgm:prSet/>
      <dgm:spPr/>
      <dgm:t>
        <a:bodyPr/>
        <a:lstStyle/>
        <a:p>
          <a:endParaRPr lang="en-US"/>
        </a:p>
      </dgm:t>
    </dgm:pt>
    <dgm:pt modelId="{93554855-AA0D-462E-9C55-82FBD1DCB1BF}">
      <dgm:prSet/>
      <dgm:spPr/>
      <dgm:t>
        <a:bodyPr/>
        <a:lstStyle/>
        <a:p>
          <a:r>
            <a:rPr lang="en-US"/>
            <a:t>Planning, Approvals</a:t>
          </a:r>
        </a:p>
      </dgm:t>
    </dgm:pt>
    <dgm:pt modelId="{CAC3E6B3-EB61-49C7-BEF0-B008D0AE195E}" type="parTrans" cxnId="{B1EA7485-50E4-40E9-B0F1-00E90E15A50C}">
      <dgm:prSet/>
      <dgm:spPr/>
      <dgm:t>
        <a:bodyPr/>
        <a:lstStyle/>
        <a:p>
          <a:endParaRPr lang="en-US"/>
        </a:p>
      </dgm:t>
    </dgm:pt>
    <dgm:pt modelId="{867617CF-1B4F-49D5-9035-1EDE4852F5C3}" type="sibTrans" cxnId="{B1EA7485-50E4-40E9-B0F1-00E90E15A50C}">
      <dgm:prSet/>
      <dgm:spPr/>
      <dgm:t>
        <a:bodyPr/>
        <a:lstStyle/>
        <a:p>
          <a:endParaRPr lang="en-US"/>
        </a:p>
      </dgm:t>
    </dgm:pt>
    <dgm:pt modelId="{0F4BC7FD-2B41-4210-BBB9-62DB72BC8C1A}">
      <dgm:prSet/>
      <dgm:spPr/>
      <dgm:t>
        <a:bodyPr/>
        <a:lstStyle/>
        <a:p>
          <a:r>
            <a:rPr lang="en-US"/>
            <a:t>Processing</a:t>
          </a:r>
        </a:p>
      </dgm:t>
    </dgm:pt>
    <dgm:pt modelId="{514754E3-D755-4EC9-84B5-5FD4C5D06AE5}" type="parTrans" cxnId="{3B315850-2E09-42BE-8D88-995DB41C07BC}">
      <dgm:prSet/>
      <dgm:spPr/>
      <dgm:t>
        <a:bodyPr/>
        <a:lstStyle/>
        <a:p>
          <a:endParaRPr lang="en-US"/>
        </a:p>
      </dgm:t>
    </dgm:pt>
    <dgm:pt modelId="{3A4929CD-C9CF-4FEA-90FA-2B459265B9D1}" type="sibTrans" cxnId="{3B315850-2E09-42BE-8D88-995DB41C07BC}">
      <dgm:prSet/>
      <dgm:spPr/>
      <dgm:t>
        <a:bodyPr/>
        <a:lstStyle/>
        <a:p>
          <a:endParaRPr lang="en-US"/>
        </a:p>
      </dgm:t>
    </dgm:pt>
    <dgm:pt modelId="{5A857C54-27E2-40DA-A6DD-B8BC3A426207}">
      <dgm:prSet/>
      <dgm:spPr/>
      <dgm:t>
        <a:bodyPr/>
        <a:lstStyle/>
        <a:p>
          <a:r>
            <a:rPr lang="en-US"/>
            <a:t>Active Deployment, Testing</a:t>
          </a:r>
        </a:p>
      </dgm:t>
    </dgm:pt>
    <dgm:pt modelId="{BF9F5BDD-7ADA-4F62-90DF-1CC90FEE3AD4}" type="parTrans" cxnId="{2C02206F-2960-40E9-9BDE-DCD8314FAD14}">
      <dgm:prSet/>
      <dgm:spPr/>
      <dgm:t>
        <a:bodyPr/>
        <a:lstStyle/>
        <a:p>
          <a:endParaRPr lang="en-US"/>
        </a:p>
      </dgm:t>
    </dgm:pt>
    <dgm:pt modelId="{662DF60B-CA88-4D0B-84E4-ACA169E3A874}" type="sibTrans" cxnId="{2C02206F-2960-40E9-9BDE-DCD8314FAD14}">
      <dgm:prSet/>
      <dgm:spPr/>
      <dgm:t>
        <a:bodyPr/>
        <a:lstStyle/>
        <a:p>
          <a:endParaRPr lang="en-US"/>
        </a:p>
      </dgm:t>
    </dgm:pt>
    <dgm:pt modelId="{01A0322B-96CC-4B85-81EA-9AE4DD8953E7}">
      <dgm:prSet/>
      <dgm:spPr/>
      <dgm:t>
        <a:bodyPr/>
        <a:lstStyle/>
        <a:p>
          <a:r>
            <a:rPr lang="en-US"/>
            <a:t>Post Processing</a:t>
          </a:r>
        </a:p>
      </dgm:t>
    </dgm:pt>
    <dgm:pt modelId="{85777268-054C-4DF2-BA37-60EFFEC44417}" type="parTrans" cxnId="{4D32FD37-5912-4F9C-9148-323292E9A3C1}">
      <dgm:prSet/>
      <dgm:spPr/>
      <dgm:t>
        <a:bodyPr/>
        <a:lstStyle/>
        <a:p>
          <a:endParaRPr lang="en-US"/>
        </a:p>
      </dgm:t>
    </dgm:pt>
    <dgm:pt modelId="{1F5E72FC-17D5-4B8C-BDE4-674D3A3902BF}" type="sibTrans" cxnId="{4D32FD37-5912-4F9C-9148-323292E9A3C1}">
      <dgm:prSet/>
      <dgm:spPr/>
      <dgm:t>
        <a:bodyPr/>
        <a:lstStyle/>
        <a:p>
          <a:endParaRPr lang="en-US"/>
        </a:p>
      </dgm:t>
    </dgm:pt>
    <dgm:pt modelId="{4404437E-FD5F-46A6-84C7-9A25D0127FAD}">
      <dgm:prSet/>
      <dgm:spPr/>
      <dgm:t>
        <a:bodyPr/>
        <a:lstStyle/>
        <a:p>
          <a:r>
            <a:rPr lang="en-US"/>
            <a:t>Deployment, Monitoring</a:t>
          </a:r>
        </a:p>
      </dgm:t>
    </dgm:pt>
    <dgm:pt modelId="{D22F725C-7E3D-4C2F-A294-9E61EE6CC625}" type="parTrans" cxnId="{3857D14F-7380-4270-89FC-7FCC27D69E34}">
      <dgm:prSet/>
      <dgm:spPr/>
      <dgm:t>
        <a:bodyPr/>
        <a:lstStyle/>
        <a:p>
          <a:endParaRPr lang="en-US"/>
        </a:p>
      </dgm:t>
    </dgm:pt>
    <dgm:pt modelId="{A096F6A8-1654-4EBD-8407-927E2A65FD08}" type="sibTrans" cxnId="{3857D14F-7380-4270-89FC-7FCC27D69E34}">
      <dgm:prSet/>
      <dgm:spPr/>
      <dgm:t>
        <a:bodyPr/>
        <a:lstStyle/>
        <a:p>
          <a:endParaRPr lang="en-US"/>
        </a:p>
      </dgm:t>
    </dgm:pt>
    <dgm:pt modelId="{E1904BF1-B2EB-41CA-A8D8-8FAB3C6F2D26}">
      <dgm:prSet/>
      <dgm:spPr/>
      <dgm:t>
        <a:bodyPr/>
        <a:lstStyle/>
        <a:p>
          <a:pPr>
            <a:defRPr b="1"/>
          </a:pPr>
          <a:r>
            <a:rPr lang="en-US"/>
            <a:t>Example</a:t>
          </a:r>
        </a:p>
      </dgm:t>
    </dgm:pt>
    <dgm:pt modelId="{CA526352-C8E9-4E96-A4D9-90C57430A662}" type="parTrans" cxnId="{10801DD7-511E-42FD-9269-058E053B7210}">
      <dgm:prSet/>
      <dgm:spPr/>
      <dgm:t>
        <a:bodyPr/>
        <a:lstStyle/>
        <a:p>
          <a:endParaRPr lang="en-US"/>
        </a:p>
      </dgm:t>
    </dgm:pt>
    <dgm:pt modelId="{34753845-6B51-46AA-B500-AA60D903349A}" type="sibTrans" cxnId="{10801DD7-511E-42FD-9269-058E053B7210}">
      <dgm:prSet/>
      <dgm:spPr/>
      <dgm:t>
        <a:bodyPr/>
        <a:lstStyle/>
        <a:p>
          <a:endParaRPr lang="en-US"/>
        </a:p>
      </dgm:t>
    </dgm:pt>
    <dgm:pt modelId="{DC7E61A0-BE75-4B38-82EE-45121239E03A}">
      <dgm:prSet/>
      <dgm:spPr/>
      <dgm:t>
        <a:bodyPr/>
        <a:lstStyle/>
        <a:p>
          <a:r>
            <a:rPr lang="en-US"/>
            <a:t>Processing time: 4 hours coding</a:t>
          </a:r>
        </a:p>
      </dgm:t>
    </dgm:pt>
    <dgm:pt modelId="{090347A6-D038-4295-A1EA-4F55BF50B77C}" type="parTrans" cxnId="{CDEAC311-DBA9-473D-9FCE-B7B33208DA87}">
      <dgm:prSet/>
      <dgm:spPr/>
      <dgm:t>
        <a:bodyPr/>
        <a:lstStyle/>
        <a:p>
          <a:endParaRPr lang="en-US"/>
        </a:p>
      </dgm:t>
    </dgm:pt>
    <dgm:pt modelId="{6619D29A-0487-40CB-8A2C-BE0989B9C026}" type="sibTrans" cxnId="{CDEAC311-DBA9-473D-9FCE-B7B33208DA87}">
      <dgm:prSet/>
      <dgm:spPr/>
      <dgm:t>
        <a:bodyPr/>
        <a:lstStyle/>
        <a:p>
          <a:endParaRPr lang="en-US"/>
        </a:p>
      </dgm:t>
    </dgm:pt>
    <dgm:pt modelId="{5444C5C4-9217-4C58-9E19-13BA5A1B1900}">
      <dgm:prSet/>
      <dgm:spPr/>
      <dgm:t>
        <a:bodyPr/>
        <a:lstStyle/>
        <a:p>
          <a:r>
            <a:rPr lang="en-US"/>
            <a:t>Lead time: 2 weeks (due to testing queues, CAB approvals)</a:t>
          </a:r>
        </a:p>
      </dgm:t>
    </dgm:pt>
    <dgm:pt modelId="{3EE3D6AA-E2A0-431D-B45E-AF4523DEE456}" type="parTrans" cxnId="{7E42A0B4-02A0-42E5-8A3F-E958050CAB7B}">
      <dgm:prSet/>
      <dgm:spPr/>
      <dgm:t>
        <a:bodyPr/>
        <a:lstStyle/>
        <a:p>
          <a:endParaRPr lang="en-US"/>
        </a:p>
      </dgm:t>
    </dgm:pt>
    <dgm:pt modelId="{2BB794ED-039F-4F90-A676-D7215BF8926D}" type="sibTrans" cxnId="{7E42A0B4-02A0-42E5-8A3F-E958050CAB7B}">
      <dgm:prSet/>
      <dgm:spPr/>
      <dgm:t>
        <a:bodyPr/>
        <a:lstStyle/>
        <a:p>
          <a:endParaRPr lang="en-US"/>
        </a:p>
      </dgm:t>
    </dgm:pt>
    <dgm:pt modelId="{53E96983-3F9E-4477-AA09-43930D105857}" type="pres">
      <dgm:prSet presAssocID="{6BD7430E-7D41-446F-8CDA-8653DF238B3F}" presName="root" presStyleCnt="0">
        <dgm:presLayoutVars>
          <dgm:dir/>
          <dgm:resizeHandles val="exact"/>
        </dgm:presLayoutVars>
      </dgm:prSet>
      <dgm:spPr/>
    </dgm:pt>
    <dgm:pt modelId="{E6353D66-3A53-43CE-A859-AB284E0C5C92}" type="pres">
      <dgm:prSet presAssocID="{7EDD5AEA-E413-4A1F-94F7-899A09C00F36}" presName="compNode" presStyleCnt="0"/>
      <dgm:spPr/>
    </dgm:pt>
    <dgm:pt modelId="{D8FE0188-E9C9-44E4-A70F-9AA726CD2228}" type="pres">
      <dgm:prSet presAssocID="{7EDD5AEA-E413-4A1F-94F7-899A09C00F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1CA3165-F687-4DA2-9215-5D07F7274BA5}" type="pres">
      <dgm:prSet presAssocID="{7EDD5AEA-E413-4A1F-94F7-899A09C00F36}" presName="iconSpace" presStyleCnt="0"/>
      <dgm:spPr/>
    </dgm:pt>
    <dgm:pt modelId="{E228E769-50B9-4AD4-878A-93328941A9AA}" type="pres">
      <dgm:prSet presAssocID="{7EDD5AEA-E413-4A1F-94F7-899A09C00F36}" presName="parTx" presStyleLbl="revTx" presStyleIdx="0" presStyleCnt="4">
        <dgm:presLayoutVars>
          <dgm:chMax val="0"/>
          <dgm:chPref val="0"/>
        </dgm:presLayoutVars>
      </dgm:prSet>
      <dgm:spPr/>
    </dgm:pt>
    <dgm:pt modelId="{B3F84AB7-1808-43FC-94E6-AFB22464099F}" type="pres">
      <dgm:prSet presAssocID="{7EDD5AEA-E413-4A1F-94F7-899A09C00F36}" presName="txSpace" presStyleCnt="0"/>
      <dgm:spPr/>
    </dgm:pt>
    <dgm:pt modelId="{7828A99F-42EB-4AD1-8B53-BF1E4038337C}" type="pres">
      <dgm:prSet presAssocID="{7EDD5AEA-E413-4A1F-94F7-899A09C00F36}" presName="desTx" presStyleLbl="revTx" presStyleIdx="1" presStyleCnt="4">
        <dgm:presLayoutVars/>
      </dgm:prSet>
      <dgm:spPr/>
    </dgm:pt>
    <dgm:pt modelId="{367A46F7-A337-4EFF-8E9D-EB1720EE621B}" type="pres">
      <dgm:prSet presAssocID="{CE44E9CC-09EB-464E-A288-86F776522F03}" presName="sibTrans" presStyleCnt="0"/>
      <dgm:spPr/>
    </dgm:pt>
    <dgm:pt modelId="{7900EA6D-7210-4783-B70C-930EBF171429}" type="pres">
      <dgm:prSet presAssocID="{E1904BF1-B2EB-41CA-A8D8-8FAB3C6F2D26}" presName="compNode" presStyleCnt="0"/>
      <dgm:spPr/>
    </dgm:pt>
    <dgm:pt modelId="{E220657B-49A0-43A1-B592-5294195FCC7D}" type="pres">
      <dgm:prSet presAssocID="{E1904BF1-B2EB-41CA-A8D8-8FAB3C6F2D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C6C1E24-7E0F-4DD0-88DF-A544E33B7974}" type="pres">
      <dgm:prSet presAssocID="{E1904BF1-B2EB-41CA-A8D8-8FAB3C6F2D26}" presName="iconSpace" presStyleCnt="0"/>
      <dgm:spPr/>
    </dgm:pt>
    <dgm:pt modelId="{21CD551D-C621-407E-B3A5-BCCCEABFF12A}" type="pres">
      <dgm:prSet presAssocID="{E1904BF1-B2EB-41CA-A8D8-8FAB3C6F2D26}" presName="parTx" presStyleLbl="revTx" presStyleIdx="2" presStyleCnt="4">
        <dgm:presLayoutVars>
          <dgm:chMax val="0"/>
          <dgm:chPref val="0"/>
        </dgm:presLayoutVars>
      </dgm:prSet>
      <dgm:spPr/>
    </dgm:pt>
    <dgm:pt modelId="{4362ACEC-3433-4F8D-934E-A69EFF52B247}" type="pres">
      <dgm:prSet presAssocID="{E1904BF1-B2EB-41CA-A8D8-8FAB3C6F2D26}" presName="txSpace" presStyleCnt="0"/>
      <dgm:spPr/>
    </dgm:pt>
    <dgm:pt modelId="{556B88E5-0B88-4AE3-BA84-3383A6291732}" type="pres">
      <dgm:prSet presAssocID="{E1904BF1-B2EB-41CA-A8D8-8FAB3C6F2D26}" presName="desTx" presStyleLbl="revTx" presStyleIdx="3" presStyleCnt="4">
        <dgm:presLayoutVars/>
      </dgm:prSet>
      <dgm:spPr/>
    </dgm:pt>
  </dgm:ptLst>
  <dgm:cxnLst>
    <dgm:cxn modelId="{CDEAC311-DBA9-473D-9FCE-B7B33208DA87}" srcId="{E1904BF1-B2EB-41CA-A8D8-8FAB3C6F2D26}" destId="{DC7E61A0-BE75-4B38-82EE-45121239E03A}" srcOrd="0" destOrd="0" parTransId="{090347A6-D038-4295-A1EA-4F55BF50B77C}" sibTransId="{6619D29A-0487-40CB-8A2C-BE0989B9C026}"/>
    <dgm:cxn modelId="{FFABFA15-3980-4D5A-908D-6FDA063BCADA}" type="presOf" srcId="{5A857C54-27E2-40DA-A6DD-B8BC3A426207}" destId="{7828A99F-42EB-4AD1-8B53-BF1E4038337C}" srcOrd="0" destOrd="3" presId="urn:microsoft.com/office/officeart/2018/5/layout/CenteredIconLabelDescriptionList"/>
    <dgm:cxn modelId="{AB0A2A2B-AD62-4281-9DCF-9546D6292889}" srcId="{7EDD5AEA-E413-4A1F-94F7-899A09C00F36}" destId="{D39B0114-BD82-49FA-B6D9-A2D0AC8EECC9}" srcOrd="0" destOrd="0" parTransId="{D392D86D-7561-4E78-B6EC-1C25A99E3B46}" sibTransId="{F3C97A1B-D448-4972-924B-5E9FB526452E}"/>
    <dgm:cxn modelId="{4D32FD37-5912-4F9C-9148-323292E9A3C1}" srcId="{7EDD5AEA-E413-4A1F-94F7-899A09C00F36}" destId="{01A0322B-96CC-4B85-81EA-9AE4DD8953E7}" srcOrd="2" destOrd="0" parTransId="{85777268-054C-4DF2-BA37-60EFFEC44417}" sibTransId="{1F5E72FC-17D5-4B8C-BDE4-674D3A3902BF}"/>
    <dgm:cxn modelId="{411BD34C-01D5-40F2-AC86-299028690905}" type="presOf" srcId="{E1904BF1-B2EB-41CA-A8D8-8FAB3C6F2D26}" destId="{21CD551D-C621-407E-B3A5-BCCCEABFF12A}" srcOrd="0" destOrd="0" presId="urn:microsoft.com/office/officeart/2018/5/layout/CenteredIconLabelDescriptionList"/>
    <dgm:cxn modelId="{3857D14F-7380-4270-89FC-7FCC27D69E34}" srcId="{01A0322B-96CC-4B85-81EA-9AE4DD8953E7}" destId="{4404437E-FD5F-46A6-84C7-9A25D0127FAD}" srcOrd="0" destOrd="0" parTransId="{D22F725C-7E3D-4C2F-A294-9E61EE6CC625}" sibTransId="{A096F6A8-1654-4EBD-8407-927E2A65FD08}"/>
    <dgm:cxn modelId="{3B315850-2E09-42BE-8D88-995DB41C07BC}" srcId="{7EDD5AEA-E413-4A1F-94F7-899A09C00F36}" destId="{0F4BC7FD-2B41-4210-BBB9-62DB72BC8C1A}" srcOrd="1" destOrd="0" parTransId="{514754E3-D755-4EC9-84B5-5FD4C5D06AE5}" sibTransId="{3A4929CD-C9CF-4FEA-90FA-2B459265B9D1}"/>
    <dgm:cxn modelId="{30001D55-0773-413F-A4D5-BF79E5D27FB8}" type="presOf" srcId="{4404437E-FD5F-46A6-84C7-9A25D0127FAD}" destId="{7828A99F-42EB-4AD1-8B53-BF1E4038337C}" srcOrd="0" destOrd="5" presId="urn:microsoft.com/office/officeart/2018/5/layout/CenteredIconLabelDescriptionList"/>
    <dgm:cxn modelId="{A859C058-E83B-492F-8E87-9CDFAFA41100}" srcId="{6BD7430E-7D41-446F-8CDA-8653DF238B3F}" destId="{7EDD5AEA-E413-4A1F-94F7-899A09C00F36}" srcOrd="0" destOrd="0" parTransId="{66C316AB-A44A-462B-806A-0C413109B7CE}" sibTransId="{CE44E9CC-09EB-464E-A288-86F776522F03}"/>
    <dgm:cxn modelId="{B6B8495D-8D24-4367-A3C9-9A5AE183F5C2}" type="presOf" srcId="{5444C5C4-9217-4C58-9E19-13BA5A1B1900}" destId="{556B88E5-0B88-4AE3-BA84-3383A6291732}" srcOrd="0" destOrd="1" presId="urn:microsoft.com/office/officeart/2018/5/layout/CenteredIconLabelDescriptionList"/>
    <dgm:cxn modelId="{0FB9856E-4F47-4C88-AC6F-1462A02A64FF}" type="presOf" srcId="{7EDD5AEA-E413-4A1F-94F7-899A09C00F36}" destId="{E228E769-50B9-4AD4-878A-93328941A9AA}" srcOrd="0" destOrd="0" presId="urn:microsoft.com/office/officeart/2018/5/layout/CenteredIconLabelDescriptionList"/>
    <dgm:cxn modelId="{2C02206F-2960-40E9-9BDE-DCD8314FAD14}" srcId="{0F4BC7FD-2B41-4210-BBB9-62DB72BC8C1A}" destId="{5A857C54-27E2-40DA-A6DD-B8BC3A426207}" srcOrd="0" destOrd="0" parTransId="{BF9F5BDD-7ADA-4F62-90DF-1CC90FEE3AD4}" sibTransId="{662DF60B-CA88-4D0B-84E4-ACA169E3A874}"/>
    <dgm:cxn modelId="{E95D477B-B087-40E9-BEE1-6C6A3CF0FB57}" type="presOf" srcId="{0F4BC7FD-2B41-4210-BBB9-62DB72BC8C1A}" destId="{7828A99F-42EB-4AD1-8B53-BF1E4038337C}" srcOrd="0" destOrd="2" presId="urn:microsoft.com/office/officeart/2018/5/layout/CenteredIconLabelDescriptionList"/>
    <dgm:cxn modelId="{B1EA7485-50E4-40E9-B0F1-00E90E15A50C}" srcId="{D39B0114-BD82-49FA-B6D9-A2D0AC8EECC9}" destId="{93554855-AA0D-462E-9C55-82FBD1DCB1BF}" srcOrd="0" destOrd="0" parTransId="{CAC3E6B3-EB61-49C7-BEF0-B008D0AE195E}" sibTransId="{867617CF-1B4F-49D5-9035-1EDE4852F5C3}"/>
    <dgm:cxn modelId="{37E95AB0-FA31-4285-921A-BFE976BF2DDC}" type="presOf" srcId="{6BD7430E-7D41-446F-8CDA-8653DF238B3F}" destId="{53E96983-3F9E-4477-AA09-43930D105857}" srcOrd="0" destOrd="0" presId="urn:microsoft.com/office/officeart/2018/5/layout/CenteredIconLabelDescriptionList"/>
    <dgm:cxn modelId="{61D07FB1-758C-424C-A7C8-9143B91BB1FA}" type="presOf" srcId="{93554855-AA0D-462E-9C55-82FBD1DCB1BF}" destId="{7828A99F-42EB-4AD1-8B53-BF1E4038337C}" srcOrd="0" destOrd="1" presId="urn:microsoft.com/office/officeart/2018/5/layout/CenteredIconLabelDescriptionList"/>
    <dgm:cxn modelId="{7E42A0B4-02A0-42E5-8A3F-E958050CAB7B}" srcId="{E1904BF1-B2EB-41CA-A8D8-8FAB3C6F2D26}" destId="{5444C5C4-9217-4C58-9E19-13BA5A1B1900}" srcOrd="1" destOrd="0" parTransId="{3EE3D6AA-E2A0-431D-B45E-AF4523DEE456}" sibTransId="{2BB794ED-039F-4F90-A676-D7215BF8926D}"/>
    <dgm:cxn modelId="{617FD6B8-1BF5-4CB1-B826-B462FDED77E9}" type="presOf" srcId="{01A0322B-96CC-4B85-81EA-9AE4DD8953E7}" destId="{7828A99F-42EB-4AD1-8B53-BF1E4038337C}" srcOrd="0" destOrd="4" presId="urn:microsoft.com/office/officeart/2018/5/layout/CenteredIconLabelDescriptionList"/>
    <dgm:cxn modelId="{367193C9-6797-429B-ABA8-7768BEF1746F}" type="presOf" srcId="{D39B0114-BD82-49FA-B6D9-A2D0AC8EECC9}" destId="{7828A99F-42EB-4AD1-8B53-BF1E4038337C}" srcOrd="0" destOrd="0" presId="urn:microsoft.com/office/officeart/2018/5/layout/CenteredIconLabelDescriptionList"/>
    <dgm:cxn modelId="{10801DD7-511E-42FD-9269-058E053B7210}" srcId="{6BD7430E-7D41-446F-8CDA-8653DF238B3F}" destId="{E1904BF1-B2EB-41CA-A8D8-8FAB3C6F2D26}" srcOrd="1" destOrd="0" parTransId="{CA526352-C8E9-4E96-A4D9-90C57430A662}" sibTransId="{34753845-6B51-46AA-B500-AA60D903349A}"/>
    <dgm:cxn modelId="{7CE61DD7-2699-4075-9FBE-E6434D748C54}" type="presOf" srcId="{DC7E61A0-BE75-4B38-82EE-45121239E03A}" destId="{556B88E5-0B88-4AE3-BA84-3383A6291732}" srcOrd="0" destOrd="0" presId="urn:microsoft.com/office/officeart/2018/5/layout/CenteredIconLabelDescriptionList"/>
    <dgm:cxn modelId="{F313C55D-3EFC-44DF-82F2-264C7FA93C1B}" type="presParOf" srcId="{53E96983-3F9E-4477-AA09-43930D105857}" destId="{E6353D66-3A53-43CE-A859-AB284E0C5C92}" srcOrd="0" destOrd="0" presId="urn:microsoft.com/office/officeart/2018/5/layout/CenteredIconLabelDescriptionList"/>
    <dgm:cxn modelId="{55AA8021-D0D4-4396-9879-23959A8F799B}" type="presParOf" srcId="{E6353D66-3A53-43CE-A859-AB284E0C5C92}" destId="{D8FE0188-E9C9-44E4-A70F-9AA726CD2228}" srcOrd="0" destOrd="0" presId="urn:microsoft.com/office/officeart/2018/5/layout/CenteredIconLabelDescriptionList"/>
    <dgm:cxn modelId="{D463BE10-E7BF-4740-A264-AF4D9C04E1C3}" type="presParOf" srcId="{E6353D66-3A53-43CE-A859-AB284E0C5C92}" destId="{B1CA3165-F687-4DA2-9215-5D07F7274BA5}" srcOrd="1" destOrd="0" presId="urn:microsoft.com/office/officeart/2018/5/layout/CenteredIconLabelDescriptionList"/>
    <dgm:cxn modelId="{0F511639-A8E8-4CB4-9AFB-32F4769BE8ED}" type="presParOf" srcId="{E6353D66-3A53-43CE-A859-AB284E0C5C92}" destId="{E228E769-50B9-4AD4-878A-93328941A9AA}" srcOrd="2" destOrd="0" presId="urn:microsoft.com/office/officeart/2018/5/layout/CenteredIconLabelDescriptionList"/>
    <dgm:cxn modelId="{48E2CEEC-C6F7-4D98-9C57-53AAF9221CCB}" type="presParOf" srcId="{E6353D66-3A53-43CE-A859-AB284E0C5C92}" destId="{B3F84AB7-1808-43FC-94E6-AFB22464099F}" srcOrd="3" destOrd="0" presId="urn:microsoft.com/office/officeart/2018/5/layout/CenteredIconLabelDescriptionList"/>
    <dgm:cxn modelId="{5C97CCD9-6C2D-4B07-A5D9-D8614E735233}" type="presParOf" srcId="{E6353D66-3A53-43CE-A859-AB284E0C5C92}" destId="{7828A99F-42EB-4AD1-8B53-BF1E4038337C}" srcOrd="4" destOrd="0" presId="urn:microsoft.com/office/officeart/2018/5/layout/CenteredIconLabelDescriptionList"/>
    <dgm:cxn modelId="{6E73F6E8-17AD-4E1E-A18A-0FC60E479522}" type="presParOf" srcId="{53E96983-3F9E-4477-AA09-43930D105857}" destId="{367A46F7-A337-4EFF-8E9D-EB1720EE621B}" srcOrd="1" destOrd="0" presId="urn:microsoft.com/office/officeart/2018/5/layout/CenteredIconLabelDescriptionList"/>
    <dgm:cxn modelId="{4FA8AC7B-1B7C-4934-8F8A-E03CE3C3DD4E}" type="presParOf" srcId="{53E96983-3F9E-4477-AA09-43930D105857}" destId="{7900EA6D-7210-4783-B70C-930EBF171429}" srcOrd="2" destOrd="0" presId="urn:microsoft.com/office/officeart/2018/5/layout/CenteredIconLabelDescriptionList"/>
    <dgm:cxn modelId="{408ECD32-2C77-4DE7-8E37-F5B7765FDC37}" type="presParOf" srcId="{7900EA6D-7210-4783-B70C-930EBF171429}" destId="{E220657B-49A0-43A1-B592-5294195FCC7D}" srcOrd="0" destOrd="0" presId="urn:microsoft.com/office/officeart/2018/5/layout/CenteredIconLabelDescriptionList"/>
    <dgm:cxn modelId="{7B628C94-6E70-4811-8B9D-97BD9475789D}" type="presParOf" srcId="{7900EA6D-7210-4783-B70C-930EBF171429}" destId="{4C6C1E24-7E0F-4DD0-88DF-A544E33B7974}" srcOrd="1" destOrd="0" presId="urn:microsoft.com/office/officeart/2018/5/layout/CenteredIconLabelDescriptionList"/>
    <dgm:cxn modelId="{91436D38-DB13-41BC-B0E8-A27627A64701}" type="presParOf" srcId="{7900EA6D-7210-4783-B70C-930EBF171429}" destId="{21CD551D-C621-407E-B3A5-BCCCEABFF12A}" srcOrd="2" destOrd="0" presId="urn:microsoft.com/office/officeart/2018/5/layout/CenteredIconLabelDescriptionList"/>
    <dgm:cxn modelId="{CB21EF5D-AA5B-408E-8AE9-BB151117C321}" type="presParOf" srcId="{7900EA6D-7210-4783-B70C-930EBF171429}" destId="{4362ACEC-3433-4F8D-934E-A69EFF52B247}" srcOrd="3" destOrd="0" presId="urn:microsoft.com/office/officeart/2018/5/layout/CenteredIconLabelDescriptionList"/>
    <dgm:cxn modelId="{F1B802AD-11C3-4AA5-90EB-4A50B5CB58C0}" type="presParOf" srcId="{7900EA6D-7210-4783-B70C-930EBF171429}" destId="{556B88E5-0B88-4AE3-BA84-3383A629173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3AAF98-782C-446A-A3AF-93916A6CC29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2C385D-0C19-4151-9AAC-1FCFAD9CEAED}">
      <dgm:prSet/>
      <dgm:spPr/>
      <dgm:t>
        <a:bodyPr/>
        <a:lstStyle/>
        <a:p>
          <a:r>
            <a:rPr lang="en-US"/>
            <a:t>Root Causes</a:t>
          </a:r>
        </a:p>
      </dgm:t>
    </dgm:pt>
    <dgm:pt modelId="{937271DE-2BCC-428A-8DDA-3D6AD05E0608}" type="parTrans" cxnId="{154E6487-4B0E-45D1-9CDA-63C9CE935BEC}">
      <dgm:prSet/>
      <dgm:spPr/>
      <dgm:t>
        <a:bodyPr/>
        <a:lstStyle/>
        <a:p>
          <a:endParaRPr lang="en-US"/>
        </a:p>
      </dgm:t>
    </dgm:pt>
    <dgm:pt modelId="{5566717E-3464-4086-A5A3-C11AF0BC3EFA}" type="sibTrans" cxnId="{154E6487-4B0E-45D1-9CDA-63C9CE935BEC}">
      <dgm:prSet/>
      <dgm:spPr/>
      <dgm:t>
        <a:bodyPr/>
        <a:lstStyle/>
        <a:p>
          <a:endParaRPr lang="en-US"/>
        </a:p>
      </dgm:t>
    </dgm:pt>
    <dgm:pt modelId="{E011210F-CC9B-44BE-A14C-690497CDA7DA}">
      <dgm:prSet/>
      <dgm:spPr/>
      <dgm:t>
        <a:bodyPr/>
        <a:lstStyle/>
        <a:p>
          <a:r>
            <a:rPr lang="en-US"/>
            <a:t>Manual approvals (e.g. change advisory boards)</a:t>
          </a:r>
        </a:p>
      </dgm:t>
    </dgm:pt>
    <dgm:pt modelId="{B42FD29E-C12F-4505-A3FD-AA364A22A5E2}" type="parTrans" cxnId="{7A1058F1-F5F1-426B-A6DD-F74A011FC86C}">
      <dgm:prSet/>
      <dgm:spPr/>
      <dgm:t>
        <a:bodyPr/>
        <a:lstStyle/>
        <a:p>
          <a:endParaRPr lang="en-US"/>
        </a:p>
      </dgm:t>
    </dgm:pt>
    <dgm:pt modelId="{D8D1B383-D56B-43E5-9F23-903A7E06EB50}" type="sibTrans" cxnId="{7A1058F1-F5F1-426B-A6DD-F74A011FC86C}">
      <dgm:prSet/>
      <dgm:spPr/>
      <dgm:t>
        <a:bodyPr/>
        <a:lstStyle/>
        <a:p>
          <a:endParaRPr lang="en-US"/>
        </a:p>
      </dgm:t>
    </dgm:pt>
    <dgm:pt modelId="{FEB2FD73-2666-497F-AB1E-5F88D25C8BB6}">
      <dgm:prSet/>
      <dgm:spPr/>
      <dgm:t>
        <a:bodyPr/>
        <a:lstStyle/>
        <a:p>
          <a:r>
            <a:rPr lang="en-US"/>
            <a:t>Monolithic architectures requiring coordinated releases</a:t>
          </a:r>
        </a:p>
      </dgm:t>
    </dgm:pt>
    <dgm:pt modelId="{667AEE62-324B-4964-853D-1797B4ADB746}" type="parTrans" cxnId="{7EF06A06-465F-40EE-A39C-3B50FF8FA760}">
      <dgm:prSet/>
      <dgm:spPr/>
      <dgm:t>
        <a:bodyPr/>
        <a:lstStyle/>
        <a:p>
          <a:endParaRPr lang="en-US"/>
        </a:p>
      </dgm:t>
    </dgm:pt>
    <dgm:pt modelId="{C00AE071-C75C-4ADA-A6C0-F0D24C4A45A1}" type="sibTrans" cxnId="{7EF06A06-465F-40EE-A39C-3B50FF8FA760}">
      <dgm:prSet/>
      <dgm:spPr/>
      <dgm:t>
        <a:bodyPr/>
        <a:lstStyle/>
        <a:p>
          <a:endParaRPr lang="en-US"/>
        </a:p>
      </dgm:t>
    </dgm:pt>
    <dgm:pt modelId="{429A66D7-CE0B-4117-9B70-588591837E45}">
      <dgm:prSet/>
      <dgm:spPr/>
      <dgm:t>
        <a:bodyPr/>
        <a:lstStyle/>
        <a:p>
          <a:r>
            <a:rPr lang="en-US"/>
            <a:t>Testing bottlenecks (e.g. 2 week UAT cycles)</a:t>
          </a:r>
        </a:p>
      </dgm:t>
    </dgm:pt>
    <dgm:pt modelId="{9C903544-4A86-4E4C-B73B-362751B3EBA8}" type="parTrans" cxnId="{F776C8E4-F350-42E6-A003-4CC6A1864AC7}">
      <dgm:prSet/>
      <dgm:spPr/>
      <dgm:t>
        <a:bodyPr/>
        <a:lstStyle/>
        <a:p>
          <a:endParaRPr lang="en-US"/>
        </a:p>
      </dgm:t>
    </dgm:pt>
    <dgm:pt modelId="{4463F9C2-6037-462F-8FF6-209C27F27FE3}" type="sibTrans" cxnId="{F776C8E4-F350-42E6-A003-4CC6A1864AC7}">
      <dgm:prSet/>
      <dgm:spPr/>
      <dgm:t>
        <a:bodyPr/>
        <a:lstStyle/>
        <a:p>
          <a:endParaRPr lang="en-US"/>
        </a:p>
      </dgm:t>
    </dgm:pt>
    <dgm:pt modelId="{5278EC54-77BF-4447-9922-265590036BC8}">
      <dgm:prSet/>
      <dgm:spPr/>
      <dgm:t>
        <a:bodyPr/>
        <a:lstStyle/>
        <a:p>
          <a:r>
            <a:rPr lang="en-US"/>
            <a:t>Impacts</a:t>
          </a:r>
        </a:p>
      </dgm:t>
    </dgm:pt>
    <dgm:pt modelId="{E9B9DF1A-C13A-4645-9BEE-515A145A9830}" type="parTrans" cxnId="{0118A4C9-EDED-4806-A1A1-9644C1550B57}">
      <dgm:prSet/>
      <dgm:spPr/>
      <dgm:t>
        <a:bodyPr/>
        <a:lstStyle/>
        <a:p>
          <a:endParaRPr lang="en-US"/>
        </a:p>
      </dgm:t>
    </dgm:pt>
    <dgm:pt modelId="{5FC33F0E-701D-406F-BE5B-1753331C84CF}" type="sibTrans" cxnId="{0118A4C9-EDED-4806-A1A1-9644C1550B57}">
      <dgm:prSet/>
      <dgm:spPr/>
      <dgm:t>
        <a:bodyPr/>
        <a:lstStyle/>
        <a:p>
          <a:endParaRPr lang="en-US"/>
        </a:p>
      </dgm:t>
    </dgm:pt>
    <dgm:pt modelId="{33FCEAC2-104E-4D08-9761-7C5459ADF506}">
      <dgm:prSet/>
      <dgm:spPr/>
      <dgm:t>
        <a:bodyPr/>
        <a:lstStyle/>
        <a:p>
          <a:r>
            <a:rPr lang="en-US"/>
            <a:t>DORA low performers: 1-6 month lead time</a:t>
          </a:r>
        </a:p>
      </dgm:t>
    </dgm:pt>
    <dgm:pt modelId="{764686A2-AD28-4AD4-ACCB-6FF86EA722EB}" type="parTrans" cxnId="{3DA6966D-3636-49DC-BB81-B450AD90D029}">
      <dgm:prSet/>
      <dgm:spPr/>
      <dgm:t>
        <a:bodyPr/>
        <a:lstStyle/>
        <a:p>
          <a:endParaRPr lang="en-US"/>
        </a:p>
      </dgm:t>
    </dgm:pt>
    <dgm:pt modelId="{7C9247F1-E260-453B-9508-A7842D6331CD}" type="sibTrans" cxnId="{3DA6966D-3636-49DC-BB81-B450AD90D029}">
      <dgm:prSet/>
      <dgm:spPr/>
      <dgm:t>
        <a:bodyPr/>
        <a:lstStyle/>
        <a:p>
          <a:endParaRPr lang="en-US"/>
        </a:p>
      </dgm:t>
    </dgm:pt>
    <dgm:pt modelId="{D3514E2D-EF6B-42F8-B637-056090FF1DF8}">
      <dgm:prSet/>
      <dgm:spPr/>
      <dgm:t>
        <a:bodyPr/>
        <a:lstStyle/>
        <a:p>
          <a:r>
            <a:rPr lang="en-US"/>
            <a:t>65% longer time to market vs competitors </a:t>
          </a:r>
        </a:p>
      </dgm:t>
    </dgm:pt>
    <dgm:pt modelId="{A41721AD-0952-44DF-A3FC-08D767EBB60C}" type="parTrans" cxnId="{2EF319F8-8A0E-48B3-BA20-62069C4C6B63}">
      <dgm:prSet/>
      <dgm:spPr/>
      <dgm:t>
        <a:bodyPr/>
        <a:lstStyle/>
        <a:p>
          <a:endParaRPr lang="en-US"/>
        </a:p>
      </dgm:t>
    </dgm:pt>
    <dgm:pt modelId="{0B926787-AF87-4665-BF41-53D0A4156F61}" type="sibTrans" cxnId="{2EF319F8-8A0E-48B3-BA20-62069C4C6B63}">
      <dgm:prSet/>
      <dgm:spPr/>
      <dgm:t>
        <a:bodyPr/>
        <a:lstStyle/>
        <a:p>
          <a:endParaRPr lang="en-US"/>
        </a:p>
      </dgm:t>
    </dgm:pt>
    <dgm:pt modelId="{B6C82283-5DA2-2448-A710-B463DAD32F5A}" type="pres">
      <dgm:prSet presAssocID="{883AAF98-782C-446A-A3AF-93916A6CC299}" presName="Name0" presStyleCnt="0">
        <dgm:presLayoutVars>
          <dgm:dir/>
          <dgm:animLvl val="lvl"/>
          <dgm:resizeHandles val="exact"/>
        </dgm:presLayoutVars>
      </dgm:prSet>
      <dgm:spPr/>
    </dgm:pt>
    <dgm:pt modelId="{E821D710-9FEE-7B47-893B-323E444A8E8D}" type="pres">
      <dgm:prSet presAssocID="{612C385D-0C19-4151-9AAC-1FCFAD9CEAED}" presName="linNode" presStyleCnt="0"/>
      <dgm:spPr/>
    </dgm:pt>
    <dgm:pt modelId="{04EC2AE7-97D8-DA4C-86FB-9955A588B2F8}" type="pres">
      <dgm:prSet presAssocID="{612C385D-0C19-4151-9AAC-1FCFAD9CEAE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E027BCD-3355-3546-BFAE-D86A3AD50EFF}" type="pres">
      <dgm:prSet presAssocID="{612C385D-0C19-4151-9AAC-1FCFAD9CEAED}" presName="descendantText" presStyleLbl="alignAccFollowNode1" presStyleIdx="0" presStyleCnt="2">
        <dgm:presLayoutVars>
          <dgm:bulletEnabled val="1"/>
        </dgm:presLayoutVars>
      </dgm:prSet>
      <dgm:spPr/>
    </dgm:pt>
    <dgm:pt modelId="{26DC1D72-DEB6-1144-98A0-A42651A912EB}" type="pres">
      <dgm:prSet presAssocID="{5566717E-3464-4086-A5A3-C11AF0BC3EFA}" presName="sp" presStyleCnt="0"/>
      <dgm:spPr/>
    </dgm:pt>
    <dgm:pt modelId="{CA361C07-4C0F-E643-9FC7-5FCB1A27FC9B}" type="pres">
      <dgm:prSet presAssocID="{5278EC54-77BF-4447-9922-265590036BC8}" presName="linNode" presStyleCnt="0"/>
      <dgm:spPr/>
    </dgm:pt>
    <dgm:pt modelId="{A7C42A6A-46A4-1246-AF88-D16819CF26A8}" type="pres">
      <dgm:prSet presAssocID="{5278EC54-77BF-4447-9922-265590036BC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F9A1A22-0156-074C-9837-B56706536ADE}" type="pres">
      <dgm:prSet presAssocID="{5278EC54-77BF-4447-9922-265590036BC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DB8CA02-7E1A-6B4C-8B40-937F8E748196}" type="presOf" srcId="{5278EC54-77BF-4447-9922-265590036BC8}" destId="{A7C42A6A-46A4-1246-AF88-D16819CF26A8}" srcOrd="0" destOrd="0" presId="urn:microsoft.com/office/officeart/2005/8/layout/vList5"/>
    <dgm:cxn modelId="{7EF06A06-465F-40EE-A39C-3B50FF8FA760}" srcId="{612C385D-0C19-4151-9AAC-1FCFAD9CEAED}" destId="{FEB2FD73-2666-497F-AB1E-5F88D25C8BB6}" srcOrd="1" destOrd="0" parTransId="{667AEE62-324B-4964-853D-1797B4ADB746}" sibTransId="{C00AE071-C75C-4ADA-A6C0-F0D24C4A45A1}"/>
    <dgm:cxn modelId="{2C2E5013-2C31-EC41-A17C-4BCA668750BD}" type="presOf" srcId="{612C385D-0C19-4151-9AAC-1FCFAD9CEAED}" destId="{04EC2AE7-97D8-DA4C-86FB-9955A588B2F8}" srcOrd="0" destOrd="0" presId="urn:microsoft.com/office/officeart/2005/8/layout/vList5"/>
    <dgm:cxn modelId="{3B03F62E-D90D-5142-B202-ABBE5C8F01F6}" type="presOf" srcId="{D3514E2D-EF6B-42F8-B637-056090FF1DF8}" destId="{CF9A1A22-0156-074C-9837-B56706536ADE}" srcOrd="0" destOrd="1" presId="urn:microsoft.com/office/officeart/2005/8/layout/vList5"/>
    <dgm:cxn modelId="{D4BDCF59-A91D-664E-9F7B-94E8CF2A332B}" type="presOf" srcId="{E011210F-CC9B-44BE-A14C-690497CDA7DA}" destId="{3E027BCD-3355-3546-BFAE-D86A3AD50EFF}" srcOrd="0" destOrd="0" presId="urn:microsoft.com/office/officeart/2005/8/layout/vList5"/>
    <dgm:cxn modelId="{0DC10D61-CFA4-5D45-B203-E993205C96DD}" type="presOf" srcId="{FEB2FD73-2666-497F-AB1E-5F88D25C8BB6}" destId="{3E027BCD-3355-3546-BFAE-D86A3AD50EFF}" srcOrd="0" destOrd="1" presId="urn:microsoft.com/office/officeart/2005/8/layout/vList5"/>
    <dgm:cxn modelId="{3DA6966D-3636-49DC-BB81-B450AD90D029}" srcId="{5278EC54-77BF-4447-9922-265590036BC8}" destId="{33FCEAC2-104E-4D08-9761-7C5459ADF506}" srcOrd="0" destOrd="0" parTransId="{764686A2-AD28-4AD4-ACCB-6FF86EA722EB}" sibTransId="{7C9247F1-E260-453B-9508-A7842D6331CD}"/>
    <dgm:cxn modelId="{57C6AE6D-E5A9-E346-8166-B70BA9AE520F}" type="presOf" srcId="{33FCEAC2-104E-4D08-9761-7C5459ADF506}" destId="{CF9A1A22-0156-074C-9837-B56706536ADE}" srcOrd="0" destOrd="0" presId="urn:microsoft.com/office/officeart/2005/8/layout/vList5"/>
    <dgm:cxn modelId="{154E6487-4B0E-45D1-9CDA-63C9CE935BEC}" srcId="{883AAF98-782C-446A-A3AF-93916A6CC299}" destId="{612C385D-0C19-4151-9AAC-1FCFAD9CEAED}" srcOrd="0" destOrd="0" parTransId="{937271DE-2BCC-428A-8DDA-3D6AD05E0608}" sibTransId="{5566717E-3464-4086-A5A3-C11AF0BC3EFA}"/>
    <dgm:cxn modelId="{0B20BAB4-19E8-A44E-B20D-BE1BD52B87E1}" type="presOf" srcId="{883AAF98-782C-446A-A3AF-93916A6CC299}" destId="{B6C82283-5DA2-2448-A710-B463DAD32F5A}" srcOrd="0" destOrd="0" presId="urn:microsoft.com/office/officeart/2005/8/layout/vList5"/>
    <dgm:cxn modelId="{0118A4C9-EDED-4806-A1A1-9644C1550B57}" srcId="{883AAF98-782C-446A-A3AF-93916A6CC299}" destId="{5278EC54-77BF-4447-9922-265590036BC8}" srcOrd="1" destOrd="0" parTransId="{E9B9DF1A-C13A-4645-9BEE-515A145A9830}" sibTransId="{5FC33F0E-701D-406F-BE5B-1753331C84CF}"/>
    <dgm:cxn modelId="{F776C8E4-F350-42E6-A003-4CC6A1864AC7}" srcId="{612C385D-0C19-4151-9AAC-1FCFAD9CEAED}" destId="{429A66D7-CE0B-4117-9B70-588591837E45}" srcOrd="2" destOrd="0" parTransId="{9C903544-4A86-4E4C-B73B-362751B3EBA8}" sibTransId="{4463F9C2-6037-462F-8FF6-209C27F27FE3}"/>
    <dgm:cxn modelId="{7A1058F1-F5F1-426B-A6DD-F74A011FC86C}" srcId="{612C385D-0C19-4151-9AAC-1FCFAD9CEAED}" destId="{E011210F-CC9B-44BE-A14C-690497CDA7DA}" srcOrd="0" destOrd="0" parTransId="{B42FD29E-C12F-4505-A3FD-AA364A22A5E2}" sibTransId="{D8D1B383-D56B-43E5-9F23-903A7E06EB50}"/>
    <dgm:cxn modelId="{2EF319F8-8A0E-48B3-BA20-62069C4C6B63}" srcId="{5278EC54-77BF-4447-9922-265590036BC8}" destId="{D3514E2D-EF6B-42F8-B637-056090FF1DF8}" srcOrd="1" destOrd="0" parTransId="{A41721AD-0952-44DF-A3FC-08D767EBB60C}" sibTransId="{0B926787-AF87-4665-BF41-53D0A4156F61}"/>
    <dgm:cxn modelId="{01326EFE-4FE2-7D48-A108-20C4DFA5BF5A}" type="presOf" srcId="{429A66D7-CE0B-4117-9B70-588591837E45}" destId="{3E027BCD-3355-3546-BFAE-D86A3AD50EFF}" srcOrd="0" destOrd="2" presId="urn:microsoft.com/office/officeart/2005/8/layout/vList5"/>
    <dgm:cxn modelId="{57E36EFC-58A9-3A46-AB9A-82216E64E9DB}" type="presParOf" srcId="{B6C82283-5DA2-2448-A710-B463DAD32F5A}" destId="{E821D710-9FEE-7B47-893B-323E444A8E8D}" srcOrd="0" destOrd="0" presId="urn:microsoft.com/office/officeart/2005/8/layout/vList5"/>
    <dgm:cxn modelId="{28B31287-9A2C-4A4F-A29D-648CCA538698}" type="presParOf" srcId="{E821D710-9FEE-7B47-893B-323E444A8E8D}" destId="{04EC2AE7-97D8-DA4C-86FB-9955A588B2F8}" srcOrd="0" destOrd="0" presId="urn:microsoft.com/office/officeart/2005/8/layout/vList5"/>
    <dgm:cxn modelId="{F1BCEFC0-0998-0346-9156-1836D61BE259}" type="presParOf" srcId="{E821D710-9FEE-7B47-893B-323E444A8E8D}" destId="{3E027BCD-3355-3546-BFAE-D86A3AD50EFF}" srcOrd="1" destOrd="0" presId="urn:microsoft.com/office/officeart/2005/8/layout/vList5"/>
    <dgm:cxn modelId="{C0EAA335-5989-E442-ACEA-FF6E21E80896}" type="presParOf" srcId="{B6C82283-5DA2-2448-A710-B463DAD32F5A}" destId="{26DC1D72-DEB6-1144-98A0-A42651A912EB}" srcOrd="1" destOrd="0" presId="urn:microsoft.com/office/officeart/2005/8/layout/vList5"/>
    <dgm:cxn modelId="{BE9CA3B2-1DA0-0F49-B0CE-DEA798A038E8}" type="presParOf" srcId="{B6C82283-5DA2-2448-A710-B463DAD32F5A}" destId="{CA361C07-4C0F-E643-9FC7-5FCB1A27FC9B}" srcOrd="2" destOrd="0" presId="urn:microsoft.com/office/officeart/2005/8/layout/vList5"/>
    <dgm:cxn modelId="{E6E242CA-000C-AF4D-8A14-F47B63FEBAEF}" type="presParOf" srcId="{CA361C07-4C0F-E643-9FC7-5FCB1A27FC9B}" destId="{A7C42A6A-46A4-1246-AF88-D16819CF26A8}" srcOrd="0" destOrd="0" presId="urn:microsoft.com/office/officeart/2005/8/layout/vList5"/>
    <dgm:cxn modelId="{F91B776C-56E5-884B-B29C-0815E6158FD7}" type="presParOf" srcId="{CA361C07-4C0F-E643-9FC7-5FCB1A27FC9B}" destId="{CF9A1A22-0156-074C-9837-B56706536A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334436-B694-4852-B9D1-0984A325FB7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CD84C7-40DB-4200-83C7-AA2948083F2B}">
      <dgm:prSet/>
      <dgm:spPr/>
      <dgm:t>
        <a:bodyPr/>
        <a:lstStyle/>
        <a:p>
          <a:r>
            <a:rPr lang="en-US"/>
            <a:t>Key Practices</a:t>
          </a:r>
        </a:p>
      </dgm:t>
    </dgm:pt>
    <dgm:pt modelId="{5C3C5008-64AA-4A46-A4B9-2A8DCFDFA245}" type="parTrans" cxnId="{9427EA37-C539-4522-AB54-78FFC21347A0}">
      <dgm:prSet/>
      <dgm:spPr/>
      <dgm:t>
        <a:bodyPr/>
        <a:lstStyle/>
        <a:p>
          <a:endParaRPr lang="en-US"/>
        </a:p>
      </dgm:t>
    </dgm:pt>
    <dgm:pt modelId="{A393E7CD-A6E9-4E71-BE2C-F480725A8BF8}" type="sibTrans" cxnId="{9427EA37-C539-4522-AB54-78FFC21347A0}">
      <dgm:prSet/>
      <dgm:spPr/>
      <dgm:t>
        <a:bodyPr/>
        <a:lstStyle/>
        <a:p>
          <a:endParaRPr lang="en-US"/>
        </a:p>
      </dgm:t>
    </dgm:pt>
    <dgm:pt modelId="{DE4C9295-FE95-4246-8986-73A6AF239510}">
      <dgm:prSet/>
      <dgm:spPr/>
      <dgm:t>
        <a:bodyPr/>
        <a:lstStyle/>
        <a:p>
          <a:r>
            <a:rPr lang="en-US"/>
            <a:t>CI/CD Automation</a:t>
          </a:r>
        </a:p>
      </dgm:t>
    </dgm:pt>
    <dgm:pt modelId="{22928F20-E5E5-47B7-8159-E1650030418F}" type="parTrans" cxnId="{45097B55-EA7C-4F46-89EB-D652130D9CB9}">
      <dgm:prSet/>
      <dgm:spPr/>
      <dgm:t>
        <a:bodyPr/>
        <a:lstStyle/>
        <a:p>
          <a:endParaRPr lang="en-US"/>
        </a:p>
      </dgm:t>
    </dgm:pt>
    <dgm:pt modelId="{DF8B751F-47FA-4742-A74D-E352B2D26F2E}" type="sibTrans" cxnId="{45097B55-EA7C-4F46-89EB-D652130D9CB9}">
      <dgm:prSet/>
      <dgm:spPr/>
      <dgm:t>
        <a:bodyPr/>
        <a:lstStyle/>
        <a:p>
          <a:endParaRPr lang="en-US"/>
        </a:p>
      </dgm:t>
    </dgm:pt>
    <dgm:pt modelId="{DA9F6610-6006-4BCF-9BD5-C4FF00063A77}">
      <dgm:prSet/>
      <dgm:spPr/>
      <dgm:t>
        <a:bodyPr/>
        <a:lstStyle/>
        <a:p>
          <a:r>
            <a:rPr lang="en-US"/>
            <a:t>Auto testing/deployment upon commit</a:t>
          </a:r>
        </a:p>
      </dgm:t>
    </dgm:pt>
    <dgm:pt modelId="{35009CF6-FD60-461E-B045-933D8180AE4F}" type="parTrans" cxnId="{C1C94BB4-C49E-4CB4-9539-B9CFBC9B5F22}">
      <dgm:prSet/>
      <dgm:spPr/>
      <dgm:t>
        <a:bodyPr/>
        <a:lstStyle/>
        <a:p>
          <a:endParaRPr lang="en-US"/>
        </a:p>
      </dgm:t>
    </dgm:pt>
    <dgm:pt modelId="{9BD75558-F39A-475B-8031-2BB8AD1467CE}" type="sibTrans" cxnId="{C1C94BB4-C49E-4CB4-9539-B9CFBC9B5F22}">
      <dgm:prSet/>
      <dgm:spPr/>
      <dgm:t>
        <a:bodyPr/>
        <a:lstStyle/>
        <a:p>
          <a:endParaRPr lang="en-US"/>
        </a:p>
      </dgm:t>
    </dgm:pt>
    <dgm:pt modelId="{F2504FC2-EC43-4973-BC5E-F6E6256032DB}">
      <dgm:prSet/>
      <dgm:spPr/>
      <dgm:t>
        <a:bodyPr/>
        <a:lstStyle/>
        <a:p>
          <a:r>
            <a:rPr lang="en-US"/>
            <a:t>Trunk Based Development</a:t>
          </a:r>
        </a:p>
      </dgm:t>
    </dgm:pt>
    <dgm:pt modelId="{AB18F341-491B-451A-A4CF-F85F16FA910D}" type="parTrans" cxnId="{EFE67902-E18F-4F84-B8AF-D981C1E7E3AB}">
      <dgm:prSet/>
      <dgm:spPr/>
      <dgm:t>
        <a:bodyPr/>
        <a:lstStyle/>
        <a:p>
          <a:endParaRPr lang="en-US"/>
        </a:p>
      </dgm:t>
    </dgm:pt>
    <dgm:pt modelId="{04FBDFA8-BB45-440D-82B7-CF74C533A054}" type="sibTrans" cxnId="{EFE67902-E18F-4F84-B8AF-D981C1E7E3AB}">
      <dgm:prSet/>
      <dgm:spPr/>
      <dgm:t>
        <a:bodyPr/>
        <a:lstStyle/>
        <a:p>
          <a:endParaRPr lang="en-US"/>
        </a:p>
      </dgm:t>
    </dgm:pt>
    <dgm:pt modelId="{081B00FC-7846-4351-8785-65DF6CCC1C06}">
      <dgm:prSet/>
      <dgm:spPr/>
      <dgm:t>
        <a:bodyPr/>
        <a:lstStyle/>
        <a:p>
          <a:r>
            <a:rPr lang="en-US"/>
            <a:t>Small batches reduce merge conflicts</a:t>
          </a:r>
        </a:p>
      </dgm:t>
    </dgm:pt>
    <dgm:pt modelId="{22191942-B93A-479E-8D5F-5CFDFF8AA4C9}" type="parTrans" cxnId="{987FDEBC-5355-4DB1-AB7D-0FB76D2B75DE}">
      <dgm:prSet/>
      <dgm:spPr/>
      <dgm:t>
        <a:bodyPr/>
        <a:lstStyle/>
        <a:p>
          <a:endParaRPr lang="en-US"/>
        </a:p>
      </dgm:t>
    </dgm:pt>
    <dgm:pt modelId="{C365EA4D-4CA4-46FF-BCC2-AB8E2F9BC52C}" type="sibTrans" cxnId="{987FDEBC-5355-4DB1-AB7D-0FB76D2B75DE}">
      <dgm:prSet/>
      <dgm:spPr/>
      <dgm:t>
        <a:bodyPr/>
        <a:lstStyle/>
        <a:p>
          <a:endParaRPr lang="en-US"/>
        </a:p>
      </dgm:t>
    </dgm:pt>
    <dgm:pt modelId="{4B837253-06C4-4311-9DA8-CBBF6FB8D967}">
      <dgm:prSet/>
      <dgm:spPr/>
      <dgm:t>
        <a:bodyPr/>
        <a:lstStyle/>
        <a:p>
          <a:r>
            <a:rPr lang="en-US"/>
            <a:t>Infrastructure as Code (IaC)</a:t>
          </a:r>
        </a:p>
      </dgm:t>
    </dgm:pt>
    <dgm:pt modelId="{492E1B06-BCBF-40DE-8E1D-DEBD42C36A1A}" type="parTrans" cxnId="{46CFC6E8-42C1-43B8-B21C-8ADD058C83ED}">
      <dgm:prSet/>
      <dgm:spPr/>
      <dgm:t>
        <a:bodyPr/>
        <a:lstStyle/>
        <a:p>
          <a:endParaRPr lang="en-US"/>
        </a:p>
      </dgm:t>
    </dgm:pt>
    <dgm:pt modelId="{D2B72419-E102-4F56-878C-B4BD4A837F93}" type="sibTrans" cxnId="{46CFC6E8-42C1-43B8-B21C-8ADD058C83ED}">
      <dgm:prSet/>
      <dgm:spPr/>
      <dgm:t>
        <a:bodyPr/>
        <a:lstStyle/>
        <a:p>
          <a:endParaRPr lang="en-US"/>
        </a:p>
      </dgm:t>
    </dgm:pt>
    <dgm:pt modelId="{2CCB273B-1A3F-4200-A0E7-DC14D7328F6F}">
      <dgm:prSet/>
      <dgm:spPr/>
      <dgm:t>
        <a:bodyPr/>
        <a:lstStyle/>
        <a:p>
          <a:r>
            <a:rPr lang="en-US"/>
            <a:t>Cloud auto scaling for instant environments </a:t>
          </a:r>
        </a:p>
      </dgm:t>
    </dgm:pt>
    <dgm:pt modelId="{C682B1F4-A748-43C1-B0A1-93F0343F6F31}" type="parTrans" cxnId="{5B15AA7E-9305-4523-8309-92436D4DE4E4}">
      <dgm:prSet/>
      <dgm:spPr/>
      <dgm:t>
        <a:bodyPr/>
        <a:lstStyle/>
        <a:p>
          <a:endParaRPr lang="en-US"/>
        </a:p>
      </dgm:t>
    </dgm:pt>
    <dgm:pt modelId="{58D7CD3A-1E98-47AD-A7C9-DD40E5D059DC}" type="sibTrans" cxnId="{5B15AA7E-9305-4523-8309-92436D4DE4E4}">
      <dgm:prSet/>
      <dgm:spPr/>
      <dgm:t>
        <a:bodyPr/>
        <a:lstStyle/>
        <a:p>
          <a:endParaRPr lang="en-US"/>
        </a:p>
      </dgm:t>
    </dgm:pt>
    <dgm:pt modelId="{4F9F9CE8-7006-4AF1-8909-6EF4B41B1462}">
      <dgm:prSet/>
      <dgm:spPr/>
      <dgm:t>
        <a:bodyPr/>
        <a:lstStyle/>
        <a:p>
          <a:r>
            <a:rPr lang="en-US"/>
            <a:t>DORA Elite Performers</a:t>
          </a:r>
        </a:p>
      </dgm:t>
    </dgm:pt>
    <dgm:pt modelId="{8F9DDFDB-9066-42BE-8A57-E3EBE5807BB9}" type="parTrans" cxnId="{F9E8DD31-CD65-4EDD-A163-3287BDF21714}">
      <dgm:prSet/>
      <dgm:spPr/>
      <dgm:t>
        <a:bodyPr/>
        <a:lstStyle/>
        <a:p>
          <a:endParaRPr lang="en-US"/>
        </a:p>
      </dgm:t>
    </dgm:pt>
    <dgm:pt modelId="{F2010C1C-16F7-4F21-B4AE-E468A56F276B}" type="sibTrans" cxnId="{F9E8DD31-CD65-4EDD-A163-3287BDF21714}">
      <dgm:prSet/>
      <dgm:spPr/>
      <dgm:t>
        <a:bodyPr/>
        <a:lstStyle/>
        <a:p>
          <a:endParaRPr lang="en-US"/>
        </a:p>
      </dgm:t>
    </dgm:pt>
    <dgm:pt modelId="{20A14C37-E982-404A-B145-FC39DD5D4A5F}">
      <dgm:prSet/>
      <dgm:spPr/>
      <dgm:t>
        <a:bodyPr/>
        <a:lstStyle/>
        <a:p>
          <a:r>
            <a:rPr lang="en-US"/>
            <a:t>Deploy on demand </a:t>
          </a:r>
        </a:p>
      </dgm:t>
    </dgm:pt>
    <dgm:pt modelId="{EF47AE8E-4298-4F85-8AA3-7F9B9815DEF8}" type="parTrans" cxnId="{A7480B20-600C-4879-A565-D5FA0B98138F}">
      <dgm:prSet/>
      <dgm:spPr/>
      <dgm:t>
        <a:bodyPr/>
        <a:lstStyle/>
        <a:p>
          <a:endParaRPr lang="en-US"/>
        </a:p>
      </dgm:t>
    </dgm:pt>
    <dgm:pt modelId="{CA03E1EC-7570-4E08-9147-B2AC7306222C}" type="sibTrans" cxnId="{A7480B20-600C-4879-A565-D5FA0B98138F}">
      <dgm:prSet/>
      <dgm:spPr/>
      <dgm:t>
        <a:bodyPr/>
        <a:lstStyle/>
        <a:p>
          <a:endParaRPr lang="en-US"/>
        </a:p>
      </dgm:t>
    </dgm:pt>
    <dgm:pt modelId="{4910F53F-6161-4E4D-9B87-5F56BB1BE6D3}">
      <dgm:prSet/>
      <dgm:spPr/>
      <dgm:t>
        <a:bodyPr/>
        <a:lstStyle/>
        <a:p>
          <a:r>
            <a:rPr lang="en-US"/>
            <a:t>Lead time &lt;1 hour</a:t>
          </a:r>
        </a:p>
      </dgm:t>
    </dgm:pt>
    <dgm:pt modelId="{ED9B7457-FA3F-4A6D-86EF-3420E2BD87F1}" type="parTrans" cxnId="{6DF71F9C-A708-46EF-B6C5-D2573CEDFA63}">
      <dgm:prSet/>
      <dgm:spPr/>
      <dgm:t>
        <a:bodyPr/>
        <a:lstStyle/>
        <a:p>
          <a:endParaRPr lang="en-US"/>
        </a:p>
      </dgm:t>
    </dgm:pt>
    <dgm:pt modelId="{E0B3282D-B5F7-4221-AB81-655B1A4C963A}" type="sibTrans" cxnId="{6DF71F9C-A708-46EF-B6C5-D2573CEDFA63}">
      <dgm:prSet/>
      <dgm:spPr/>
      <dgm:t>
        <a:bodyPr/>
        <a:lstStyle/>
        <a:p>
          <a:endParaRPr lang="en-US"/>
        </a:p>
      </dgm:t>
    </dgm:pt>
    <dgm:pt modelId="{40DDBE0F-2E40-0747-8203-42AB1DC96AF2}" type="pres">
      <dgm:prSet presAssocID="{D0334436-B694-4852-B9D1-0984A325FB7B}" presName="Name0" presStyleCnt="0">
        <dgm:presLayoutVars>
          <dgm:dir/>
          <dgm:animLvl val="lvl"/>
          <dgm:resizeHandles val="exact"/>
        </dgm:presLayoutVars>
      </dgm:prSet>
      <dgm:spPr/>
    </dgm:pt>
    <dgm:pt modelId="{E3356F90-B2F6-E642-AB97-2D8050DA7339}" type="pres">
      <dgm:prSet presAssocID="{07CD84C7-40DB-4200-83C7-AA2948083F2B}" presName="linNode" presStyleCnt="0"/>
      <dgm:spPr/>
    </dgm:pt>
    <dgm:pt modelId="{D7F01C4D-1943-5B4A-8591-4EA55E96B335}" type="pres">
      <dgm:prSet presAssocID="{07CD84C7-40DB-4200-83C7-AA2948083F2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4452DBA-8F3B-854E-BCF1-D513A91E020A}" type="pres">
      <dgm:prSet presAssocID="{07CD84C7-40DB-4200-83C7-AA2948083F2B}" presName="descendantText" presStyleLbl="alignAccFollowNode1" presStyleIdx="0" presStyleCnt="2">
        <dgm:presLayoutVars>
          <dgm:bulletEnabled val="1"/>
        </dgm:presLayoutVars>
      </dgm:prSet>
      <dgm:spPr/>
    </dgm:pt>
    <dgm:pt modelId="{0E7D2C31-C937-5945-A668-166D1C22EB2A}" type="pres">
      <dgm:prSet presAssocID="{A393E7CD-A6E9-4E71-BE2C-F480725A8BF8}" presName="sp" presStyleCnt="0"/>
      <dgm:spPr/>
    </dgm:pt>
    <dgm:pt modelId="{A780EB75-3FC3-4045-827F-1E81D9684FC8}" type="pres">
      <dgm:prSet presAssocID="{4F9F9CE8-7006-4AF1-8909-6EF4B41B1462}" presName="linNode" presStyleCnt="0"/>
      <dgm:spPr/>
    </dgm:pt>
    <dgm:pt modelId="{10E49796-83C4-FD47-A0AF-B202C974F7B8}" type="pres">
      <dgm:prSet presAssocID="{4F9F9CE8-7006-4AF1-8909-6EF4B41B146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30D4D36-8649-7044-AF38-1E725ECA75BB}" type="pres">
      <dgm:prSet presAssocID="{4F9F9CE8-7006-4AF1-8909-6EF4B41B146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14E1A01-2963-7743-B1D6-E0A4BCF2271A}" type="presOf" srcId="{F2504FC2-EC43-4973-BC5E-F6E6256032DB}" destId="{74452DBA-8F3B-854E-BCF1-D513A91E020A}" srcOrd="0" destOrd="2" presId="urn:microsoft.com/office/officeart/2005/8/layout/vList5"/>
    <dgm:cxn modelId="{EFE67902-E18F-4F84-B8AF-D981C1E7E3AB}" srcId="{07CD84C7-40DB-4200-83C7-AA2948083F2B}" destId="{F2504FC2-EC43-4973-BC5E-F6E6256032DB}" srcOrd="1" destOrd="0" parTransId="{AB18F341-491B-451A-A4CF-F85F16FA910D}" sibTransId="{04FBDFA8-BB45-440D-82B7-CF74C533A054}"/>
    <dgm:cxn modelId="{A7480B20-600C-4879-A565-D5FA0B98138F}" srcId="{4F9F9CE8-7006-4AF1-8909-6EF4B41B1462}" destId="{20A14C37-E982-404A-B145-FC39DD5D4A5F}" srcOrd="0" destOrd="0" parTransId="{EF47AE8E-4298-4F85-8AA3-7F9B9815DEF8}" sibTransId="{CA03E1EC-7570-4E08-9147-B2AC7306222C}"/>
    <dgm:cxn modelId="{F9E8DD31-CD65-4EDD-A163-3287BDF21714}" srcId="{D0334436-B694-4852-B9D1-0984A325FB7B}" destId="{4F9F9CE8-7006-4AF1-8909-6EF4B41B1462}" srcOrd="1" destOrd="0" parTransId="{8F9DDFDB-9066-42BE-8A57-E3EBE5807BB9}" sibTransId="{F2010C1C-16F7-4F21-B4AE-E468A56F276B}"/>
    <dgm:cxn modelId="{9427EA37-C539-4522-AB54-78FFC21347A0}" srcId="{D0334436-B694-4852-B9D1-0984A325FB7B}" destId="{07CD84C7-40DB-4200-83C7-AA2948083F2B}" srcOrd="0" destOrd="0" parTransId="{5C3C5008-64AA-4A46-A4B9-2A8DCFDFA245}" sibTransId="{A393E7CD-A6E9-4E71-BE2C-F480725A8BF8}"/>
    <dgm:cxn modelId="{45097B55-EA7C-4F46-89EB-D652130D9CB9}" srcId="{07CD84C7-40DB-4200-83C7-AA2948083F2B}" destId="{DE4C9295-FE95-4246-8986-73A6AF239510}" srcOrd="0" destOrd="0" parTransId="{22928F20-E5E5-47B7-8159-E1650030418F}" sibTransId="{DF8B751F-47FA-4742-A74D-E352B2D26F2E}"/>
    <dgm:cxn modelId="{9E566957-1EFD-BF49-8EC3-9EC179903212}" type="presOf" srcId="{4B837253-06C4-4311-9DA8-CBBF6FB8D967}" destId="{74452DBA-8F3B-854E-BCF1-D513A91E020A}" srcOrd="0" destOrd="4" presId="urn:microsoft.com/office/officeart/2005/8/layout/vList5"/>
    <dgm:cxn modelId="{0DC34F5B-6F39-9648-9AB5-9E85249D53CB}" type="presOf" srcId="{07CD84C7-40DB-4200-83C7-AA2948083F2B}" destId="{D7F01C4D-1943-5B4A-8591-4EA55E96B335}" srcOrd="0" destOrd="0" presId="urn:microsoft.com/office/officeart/2005/8/layout/vList5"/>
    <dgm:cxn modelId="{2EB20868-9AB1-794C-B83E-FA1FF9AE02CD}" type="presOf" srcId="{2CCB273B-1A3F-4200-A0E7-DC14D7328F6F}" destId="{74452DBA-8F3B-854E-BCF1-D513A91E020A}" srcOrd="0" destOrd="5" presId="urn:microsoft.com/office/officeart/2005/8/layout/vList5"/>
    <dgm:cxn modelId="{9A991D6D-AF9B-A548-8D05-2F5456E089A3}" type="presOf" srcId="{20A14C37-E982-404A-B145-FC39DD5D4A5F}" destId="{830D4D36-8649-7044-AF38-1E725ECA75BB}" srcOrd="0" destOrd="0" presId="urn:microsoft.com/office/officeart/2005/8/layout/vList5"/>
    <dgm:cxn modelId="{5B15AA7E-9305-4523-8309-92436D4DE4E4}" srcId="{4B837253-06C4-4311-9DA8-CBBF6FB8D967}" destId="{2CCB273B-1A3F-4200-A0E7-DC14D7328F6F}" srcOrd="0" destOrd="0" parTransId="{C682B1F4-A748-43C1-B0A1-93F0343F6F31}" sibTransId="{58D7CD3A-1E98-47AD-A7C9-DD40E5D059DC}"/>
    <dgm:cxn modelId="{52A28B8D-E055-B246-B414-76E78665BA0C}" type="presOf" srcId="{4910F53F-6161-4E4D-9B87-5F56BB1BE6D3}" destId="{830D4D36-8649-7044-AF38-1E725ECA75BB}" srcOrd="0" destOrd="1" presId="urn:microsoft.com/office/officeart/2005/8/layout/vList5"/>
    <dgm:cxn modelId="{841F8293-B5D8-0E43-B850-8834F93C661C}" type="presOf" srcId="{DA9F6610-6006-4BCF-9BD5-C4FF00063A77}" destId="{74452DBA-8F3B-854E-BCF1-D513A91E020A}" srcOrd="0" destOrd="1" presId="urn:microsoft.com/office/officeart/2005/8/layout/vList5"/>
    <dgm:cxn modelId="{6DF71F9C-A708-46EF-B6C5-D2573CEDFA63}" srcId="{4F9F9CE8-7006-4AF1-8909-6EF4B41B1462}" destId="{4910F53F-6161-4E4D-9B87-5F56BB1BE6D3}" srcOrd="1" destOrd="0" parTransId="{ED9B7457-FA3F-4A6D-86EF-3420E2BD87F1}" sibTransId="{E0B3282D-B5F7-4221-AB81-655B1A4C963A}"/>
    <dgm:cxn modelId="{17E15CA1-0116-2949-A8F5-D3A09DE32577}" type="presOf" srcId="{081B00FC-7846-4351-8785-65DF6CCC1C06}" destId="{74452DBA-8F3B-854E-BCF1-D513A91E020A}" srcOrd="0" destOrd="3" presId="urn:microsoft.com/office/officeart/2005/8/layout/vList5"/>
    <dgm:cxn modelId="{C1C94BB4-C49E-4CB4-9539-B9CFBC9B5F22}" srcId="{DE4C9295-FE95-4246-8986-73A6AF239510}" destId="{DA9F6610-6006-4BCF-9BD5-C4FF00063A77}" srcOrd="0" destOrd="0" parTransId="{35009CF6-FD60-461E-B045-933D8180AE4F}" sibTransId="{9BD75558-F39A-475B-8031-2BB8AD1467CE}"/>
    <dgm:cxn modelId="{BD09CEBB-15CA-E942-B3F9-ACE21E233FF3}" type="presOf" srcId="{4F9F9CE8-7006-4AF1-8909-6EF4B41B1462}" destId="{10E49796-83C4-FD47-A0AF-B202C974F7B8}" srcOrd="0" destOrd="0" presId="urn:microsoft.com/office/officeart/2005/8/layout/vList5"/>
    <dgm:cxn modelId="{987FDEBC-5355-4DB1-AB7D-0FB76D2B75DE}" srcId="{F2504FC2-EC43-4973-BC5E-F6E6256032DB}" destId="{081B00FC-7846-4351-8785-65DF6CCC1C06}" srcOrd="0" destOrd="0" parTransId="{22191942-B93A-479E-8D5F-5CFDFF8AA4C9}" sibTransId="{C365EA4D-4CA4-46FF-BCC2-AB8E2F9BC52C}"/>
    <dgm:cxn modelId="{D07AF6BC-7BE1-F845-A023-050563D0DB6A}" type="presOf" srcId="{D0334436-B694-4852-B9D1-0984A325FB7B}" destId="{40DDBE0F-2E40-0747-8203-42AB1DC96AF2}" srcOrd="0" destOrd="0" presId="urn:microsoft.com/office/officeart/2005/8/layout/vList5"/>
    <dgm:cxn modelId="{46CFC6E8-42C1-43B8-B21C-8ADD058C83ED}" srcId="{07CD84C7-40DB-4200-83C7-AA2948083F2B}" destId="{4B837253-06C4-4311-9DA8-CBBF6FB8D967}" srcOrd="2" destOrd="0" parTransId="{492E1B06-BCBF-40DE-8E1D-DEBD42C36A1A}" sibTransId="{D2B72419-E102-4F56-878C-B4BD4A837F93}"/>
    <dgm:cxn modelId="{CFA834F5-B9B9-9D47-AD28-560654538898}" type="presOf" srcId="{DE4C9295-FE95-4246-8986-73A6AF239510}" destId="{74452DBA-8F3B-854E-BCF1-D513A91E020A}" srcOrd="0" destOrd="0" presId="urn:microsoft.com/office/officeart/2005/8/layout/vList5"/>
    <dgm:cxn modelId="{FF261C72-2CA5-E14C-BD50-625AEBA62A88}" type="presParOf" srcId="{40DDBE0F-2E40-0747-8203-42AB1DC96AF2}" destId="{E3356F90-B2F6-E642-AB97-2D8050DA7339}" srcOrd="0" destOrd="0" presId="urn:microsoft.com/office/officeart/2005/8/layout/vList5"/>
    <dgm:cxn modelId="{5B983DE2-42DE-BF4F-8620-AF29E97D75E9}" type="presParOf" srcId="{E3356F90-B2F6-E642-AB97-2D8050DA7339}" destId="{D7F01C4D-1943-5B4A-8591-4EA55E96B335}" srcOrd="0" destOrd="0" presId="urn:microsoft.com/office/officeart/2005/8/layout/vList5"/>
    <dgm:cxn modelId="{20002B16-8154-4044-8D08-6C13718FE11E}" type="presParOf" srcId="{E3356F90-B2F6-E642-AB97-2D8050DA7339}" destId="{74452DBA-8F3B-854E-BCF1-D513A91E020A}" srcOrd="1" destOrd="0" presId="urn:microsoft.com/office/officeart/2005/8/layout/vList5"/>
    <dgm:cxn modelId="{4F75A384-AA50-844D-9143-851A21971FB0}" type="presParOf" srcId="{40DDBE0F-2E40-0747-8203-42AB1DC96AF2}" destId="{0E7D2C31-C937-5945-A668-166D1C22EB2A}" srcOrd="1" destOrd="0" presId="urn:microsoft.com/office/officeart/2005/8/layout/vList5"/>
    <dgm:cxn modelId="{16985951-1BBE-DA42-98A3-F999E4472B99}" type="presParOf" srcId="{40DDBE0F-2E40-0747-8203-42AB1DC96AF2}" destId="{A780EB75-3FC3-4045-827F-1E81D9684FC8}" srcOrd="2" destOrd="0" presId="urn:microsoft.com/office/officeart/2005/8/layout/vList5"/>
    <dgm:cxn modelId="{9B9B510F-B903-1747-821D-8B433F0385E1}" type="presParOf" srcId="{A780EB75-3FC3-4045-827F-1E81D9684FC8}" destId="{10E49796-83C4-FD47-A0AF-B202C974F7B8}" srcOrd="0" destOrd="0" presId="urn:microsoft.com/office/officeart/2005/8/layout/vList5"/>
    <dgm:cxn modelId="{DF256B45-30DB-9C4F-A55D-657807911A91}" type="presParOf" srcId="{A780EB75-3FC3-4045-827F-1E81D9684FC8}" destId="{830D4D36-8649-7044-AF38-1E725ECA75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23EAAB-1EDE-4EBB-8F76-A3E7C04C727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00D63D-3E24-444C-82CA-A80C33804E8D}">
      <dgm:prSet/>
      <dgm:spPr/>
      <dgm:t>
        <a:bodyPr/>
        <a:lstStyle/>
        <a:p>
          <a:pPr>
            <a:defRPr b="1"/>
          </a:pPr>
          <a:r>
            <a:rPr lang="en-US"/>
            <a:t>Flow Metrics </a:t>
          </a:r>
        </a:p>
      </dgm:t>
    </dgm:pt>
    <dgm:pt modelId="{87A0F905-5D97-488A-B1E1-4EEEB32CECC3}" type="parTrans" cxnId="{A5C704F5-3094-48C9-B0B2-DDC783399A60}">
      <dgm:prSet/>
      <dgm:spPr/>
      <dgm:t>
        <a:bodyPr/>
        <a:lstStyle/>
        <a:p>
          <a:endParaRPr lang="en-US"/>
        </a:p>
      </dgm:t>
    </dgm:pt>
    <dgm:pt modelId="{D03589FD-7663-4C13-ABCC-AB1CA3B114D1}" type="sibTrans" cxnId="{A5C704F5-3094-48C9-B0B2-DDC783399A60}">
      <dgm:prSet/>
      <dgm:spPr/>
      <dgm:t>
        <a:bodyPr/>
        <a:lstStyle/>
        <a:p>
          <a:endParaRPr lang="en-US"/>
        </a:p>
      </dgm:t>
    </dgm:pt>
    <dgm:pt modelId="{013E756E-7535-4F83-9A3B-7C0A71045D69}">
      <dgm:prSet/>
      <dgm:spPr/>
      <dgm:t>
        <a:bodyPr/>
        <a:lstStyle/>
        <a:p>
          <a:r>
            <a:rPr lang="en-US"/>
            <a:t>Flow Time</a:t>
          </a:r>
        </a:p>
      </dgm:t>
    </dgm:pt>
    <dgm:pt modelId="{8F51207A-3AF2-4B57-86AF-210BA4CC6277}" type="parTrans" cxnId="{E8EA06DF-437D-4231-93BF-F41C0DEA650C}">
      <dgm:prSet/>
      <dgm:spPr/>
      <dgm:t>
        <a:bodyPr/>
        <a:lstStyle/>
        <a:p>
          <a:endParaRPr lang="en-US"/>
        </a:p>
      </dgm:t>
    </dgm:pt>
    <dgm:pt modelId="{4CE475D4-9F15-400A-BBF9-80C0DE66BADD}" type="sibTrans" cxnId="{E8EA06DF-437D-4231-93BF-F41C0DEA650C}">
      <dgm:prSet/>
      <dgm:spPr/>
      <dgm:t>
        <a:bodyPr/>
        <a:lstStyle/>
        <a:p>
          <a:endParaRPr lang="en-US"/>
        </a:p>
      </dgm:t>
    </dgm:pt>
    <dgm:pt modelId="{B882D1A7-850B-4D12-924A-8874EEC614EA}">
      <dgm:prSet/>
      <dgm:spPr/>
      <dgm:t>
        <a:bodyPr/>
        <a:lstStyle/>
        <a:p>
          <a:r>
            <a:rPr lang="en-US"/>
            <a:t>Reduce idle waits between steps</a:t>
          </a:r>
        </a:p>
      </dgm:t>
    </dgm:pt>
    <dgm:pt modelId="{815EA1EE-3BFA-490D-8C92-930D46614D91}" type="parTrans" cxnId="{E2F73BA3-76A9-45B8-B16B-94AF22CE39A5}">
      <dgm:prSet/>
      <dgm:spPr/>
      <dgm:t>
        <a:bodyPr/>
        <a:lstStyle/>
        <a:p>
          <a:endParaRPr lang="en-US"/>
        </a:p>
      </dgm:t>
    </dgm:pt>
    <dgm:pt modelId="{E52FDD8D-31A6-42AD-B90E-F1D9516FA07F}" type="sibTrans" cxnId="{E2F73BA3-76A9-45B8-B16B-94AF22CE39A5}">
      <dgm:prSet/>
      <dgm:spPr/>
      <dgm:t>
        <a:bodyPr/>
        <a:lstStyle/>
        <a:p>
          <a:endParaRPr lang="en-US"/>
        </a:p>
      </dgm:t>
    </dgm:pt>
    <dgm:pt modelId="{2C98851A-34CC-43A6-AD2F-D420D1016468}">
      <dgm:prSet/>
      <dgm:spPr/>
      <dgm:t>
        <a:bodyPr/>
        <a:lstStyle/>
        <a:p>
          <a:r>
            <a:rPr lang="en-US"/>
            <a:t>Flow Efficiency</a:t>
          </a:r>
        </a:p>
      </dgm:t>
    </dgm:pt>
    <dgm:pt modelId="{9D48D05D-0F70-4BF7-AFBB-B03D0EC89D62}" type="parTrans" cxnId="{11385656-F5AD-4415-B43B-3B13FA1DA2ED}">
      <dgm:prSet/>
      <dgm:spPr/>
      <dgm:t>
        <a:bodyPr/>
        <a:lstStyle/>
        <a:p>
          <a:endParaRPr lang="en-US"/>
        </a:p>
      </dgm:t>
    </dgm:pt>
    <dgm:pt modelId="{23A594D2-C5AB-4F1F-979A-FD545C150BBF}" type="sibTrans" cxnId="{11385656-F5AD-4415-B43B-3B13FA1DA2ED}">
      <dgm:prSet/>
      <dgm:spPr/>
      <dgm:t>
        <a:bodyPr/>
        <a:lstStyle/>
        <a:p>
          <a:endParaRPr lang="en-US"/>
        </a:p>
      </dgm:t>
    </dgm:pt>
    <dgm:pt modelId="{A1AAA975-D536-40F0-A0A9-3346C297C774}">
      <dgm:prSet/>
      <dgm:spPr/>
      <dgm:t>
        <a:bodyPr/>
        <a:lstStyle/>
        <a:p>
          <a:r>
            <a:rPr lang="en-US"/>
            <a:t>Target &gt;30% active to idle time ratio</a:t>
          </a:r>
        </a:p>
      </dgm:t>
    </dgm:pt>
    <dgm:pt modelId="{F3F27832-5B1E-4FB1-8C4F-60EBE0F9C350}" type="parTrans" cxnId="{BA4FCDB6-935D-4ABD-AD8E-8DD6F0F2F1E8}">
      <dgm:prSet/>
      <dgm:spPr/>
      <dgm:t>
        <a:bodyPr/>
        <a:lstStyle/>
        <a:p>
          <a:endParaRPr lang="en-US"/>
        </a:p>
      </dgm:t>
    </dgm:pt>
    <dgm:pt modelId="{1054D442-27A1-45E4-83DA-53F74DFCC191}" type="sibTrans" cxnId="{BA4FCDB6-935D-4ABD-AD8E-8DD6F0F2F1E8}">
      <dgm:prSet/>
      <dgm:spPr/>
      <dgm:t>
        <a:bodyPr/>
        <a:lstStyle/>
        <a:p>
          <a:endParaRPr lang="en-US"/>
        </a:p>
      </dgm:t>
    </dgm:pt>
    <dgm:pt modelId="{0F308F3F-D026-4A01-BF33-EDCC8378EA22}">
      <dgm:prSet/>
      <dgm:spPr/>
      <dgm:t>
        <a:bodyPr/>
        <a:lstStyle/>
        <a:p>
          <a:pPr>
            <a:defRPr b="1"/>
          </a:pPr>
          <a:r>
            <a:rPr lang="en-US"/>
            <a:t>DevOps Accelerators</a:t>
          </a:r>
        </a:p>
      </dgm:t>
    </dgm:pt>
    <dgm:pt modelId="{C60DC1E6-2B3A-48DF-9C12-A0E0071544AD}" type="parTrans" cxnId="{72548C28-3282-4106-8B6F-69607AAE84B1}">
      <dgm:prSet/>
      <dgm:spPr/>
      <dgm:t>
        <a:bodyPr/>
        <a:lstStyle/>
        <a:p>
          <a:endParaRPr lang="en-US"/>
        </a:p>
      </dgm:t>
    </dgm:pt>
    <dgm:pt modelId="{A5238EF2-4BCB-4BC5-9267-07EBD702A011}" type="sibTrans" cxnId="{72548C28-3282-4106-8B6F-69607AAE84B1}">
      <dgm:prSet/>
      <dgm:spPr/>
      <dgm:t>
        <a:bodyPr/>
        <a:lstStyle/>
        <a:p>
          <a:endParaRPr lang="en-US"/>
        </a:p>
      </dgm:t>
    </dgm:pt>
    <dgm:pt modelId="{83046029-6A5C-44A4-AA71-6829E4417FC1}">
      <dgm:prSet/>
      <dgm:spPr/>
      <dgm:t>
        <a:bodyPr/>
        <a:lstStyle/>
        <a:p>
          <a:r>
            <a:rPr lang="en-US"/>
            <a:t>Automate governance checks (security/compliance)</a:t>
          </a:r>
        </a:p>
      </dgm:t>
    </dgm:pt>
    <dgm:pt modelId="{DFE821E0-DF67-48C8-B667-6C65C3F0B2D9}" type="parTrans" cxnId="{E11FAEF8-34F2-4A25-A777-4C7C46CBA184}">
      <dgm:prSet/>
      <dgm:spPr/>
      <dgm:t>
        <a:bodyPr/>
        <a:lstStyle/>
        <a:p>
          <a:endParaRPr lang="en-US"/>
        </a:p>
      </dgm:t>
    </dgm:pt>
    <dgm:pt modelId="{B994B0D4-2F8C-49CE-BF1E-5274ADC7EAB6}" type="sibTrans" cxnId="{E11FAEF8-34F2-4A25-A777-4C7C46CBA184}">
      <dgm:prSet/>
      <dgm:spPr/>
      <dgm:t>
        <a:bodyPr/>
        <a:lstStyle/>
        <a:p>
          <a:endParaRPr lang="en-US"/>
        </a:p>
      </dgm:t>
    </dgm:pt>
    <dgm:pt modelId="{3796FCDD-70BC-4BA1-BD5E-E0A8128E7652}">
      <dgm:prSet/>
      <dgm:spPr/>
      <dgm:t>
        <a:bodyPr/>
        <a:lstStyle/>
        <a:p>
          <a:r>
            <a:rPr lang="en-US"/>
            <a:t>Shift left testing (developers run unit/integration tests)</a:t>
          </a:r>
        </a:p>
      </dgm:t>
    </dgm:pt>
    <dgm:pt modelId="{E3267228-E67E-4D00-93AB-0700FE486756}" type="parTrans" cxnId="{00FF20D9-145C-4D82-8A00-DFEBD2446FC2}">
      <dgm:prSet/>
      <dgm:spPr/>
      <dgm:t>
        <a:bodyPr/>
        <a:lstStyle/>
        <a:p>
          <a:endParaRPr lang="en-US"/>
        </a:p>
      </dgm:t>
    </dgm:pt>
    <dgm:pt modelId="{66D9B0A4-67E3-47B3-8A82-18FA49BB79CD}" type="sibTrans" cxnId="{00FF20D9-145C-4D82-8A00-DFEBD2446FC2}">
      <dgm:prSet/>
      <dgm:spPr/>
      <dgm:t>
        <a:bodyPr/>
        <a:lstStyle/>
        <a:p>
          <a:endParaRPr lang="en-US"/>
        </a:p>
      </dgm:t>
    </dgm:pt>
    <dgm:pt modelId="{962F2018-7F09-40E6-B28D-6283D9465647}" type="pres">
      <dgm:prSet presAssocID="{0C23EAAB-1EDE-4EBB-8F76-A3E7C04C7274}" presName="root" presStyleCnt="0">
        <dgm:presLayoutVars>
          <dgm:dir/>
          <dgm:resizeHandles val="exact"/>
        </dgm:presLayoutVars>
      </dgm:prSet>
      <dgm:spPr/>
    </dgm:pt>
    <dgm:pt modelId="{157DB27E-213A-46EB-958F-46D3A7C5460D}" type="pres">
      <dgm:prSet presAssocID="{0C00D63D-3E24-444C-82CA-A80C33804E8D}" presName="compNode" presStyleCnt="0"/>
      <dgm:spPr/>
    </dgm:pt>
    <dgm:pt modelId="{38B67502-D77F-42ED-9C24-09435BDA7410}" type="pres">
      <dgm:prSet presAssocID="{0C00D63D-3E24-444C-82CA-A80C33804E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0D30220-BBD2-46ED-B57F-929A7263ECAE}" type="pres">
      <dgm:prSet presAssocID="{0C00D63D-3E24-444C-82CA-A80C33804E8D}" presName="iconSpace" presStyleCnt="0"/>
      <dgm:spPr/>
    </dgm:pt>
    <dgm:pt modelId="{0DB03E7D-7230-4163-942C-93250FC99653}" type="pres">
      <dgm:prSet presAssocID="{0C00D63D-3E24-444C-82CA-A80C33804E8D}" presName="parTx" presStyleLbl="revTx" presStyleIdx="0" presStyleCnt="4">
        <dgm:presLayoutVars>
          <dgm:chMax val="0"/>
          <dgm:chPref val="0"/>
        </dgm:presLayoutVars>
      </dgm:prSet>
      <dgm:spPr/>
    </dgm:pt>
    <dgm:pt modelId="{BD5F6BF7-9AF5-42DE-A4CC-2E0BD8949DBF}" type="pres">
      <dgm:prSet presAssocID="{0C00D63D-3E24-444C-82CA-A80C33804E8D}" presName="txSpace" presStyleCnt="0"/>
      <dgm:spPr/>
    </dgm:pt>
    <dgm:pt modelId="{11B3FE1E-B8EC-4F30-A0A8-F7AB59C6B127}" type="pres">
      <dgm:prSet presAssocID="{0C00D63D-3E24-444C-82CA-A80C33804E8D}" presName="desTx" presStyleLbl="revTx" presStyleIdx="1" presStyleCnt="4">
        <dgm:presLayoutVars/>
      </dgm:prSet>
      <dgm:spPr/>
    </dgm:pt>
    <dgm:pt modelId="{AF52EEE1-5EE0-46F6-BE75-6B8D3F6BBB3E}" type="pres">
      <dgm:prSet presAssocID="{D03589FD-7663-4C13-ABCC-AB1CA3B114D1}" presName="sibTrans" presStyleCnt="0"/>
      <dgm:spPr/>
    </dgm:pt>
    <dgm:pt modelId="{4E94713B-3983-4710-B344-F04A4F51419A}" type="pres">
      <dgm:prSet presAssocID="{0F308F3F-D026-4A01-BF33-EDCC8378EA22}" presName="compNode" presStyleCnt="0"/>
      <dgm:spPr/>
    </dgm:pt>
    <dgm:pt modelId="{4BDA3086-ACE2-4EC9-90E0-109F3EEBC1FC}" type="pres">
      <dgm:prSet presAssocID="{0F308F3F-D026-4A01-BF33-EDCC8378EA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64508A9-72FA-4D2A-B496-CF640C0AC696}" type="pres">
      <dgm:prSet presAssocID="{0F308F3F-D026-4A01-BF33-EDCC8378EA22}" presName="iconSpace" presStyleCnt="0"/>
      <dgm:spPr/>
    </dgm:pt>
    <dgm:pt modelId="{54EDECB4-0168-4681-BAAF-DB8DE5B60831}" type="pres">
      <dgm:prSet presAssocID="{0F308F3F-D026-4A01-BF33-EDCC8378EA22}" presName="parTx" presStyleLbl="revTx" presStyleIdx="2" presStyleCnt="4">
        <dgm:presLayoutVars>
          <dgm:chMax val="0"/>
          <dgm:chPref val="0"/>
        </dgm:presLayoutVars>
      </dgm:prSet>
      <dgm:spPr/>
    </dgm:pt>
    <dgm:pt modelId="{957F494F-3E59-434B-8EEA-BCE9F5E6050B}" type="pres">
      <dgm:prSet presAssocID="{0F308F3F-D026-4A01-BF33-EDCC8378EA22}" presName="txSpace" presStyleCnt="0"/>
      <dgm:spPr/>
    </dgm:pt>
    <dgm:pt modelId="{0C744D1E-9B1A-4195-9132-A676AAD114B4}" type="pres">
      <dgm:prSet presAssocID="{0F308F3F-D026-4A01-BF33-EDCC8378EA22}" presName="desTx" presStyleLbl="revTx" presStyleIdx="3" presStyleCnt="4">
        <dgm:presLayoutVars/>
      </dgm:prSet>
      <dgm:spPr/>
    </dgm:pt>
  </dgm:ptLst>
  <dgm:cxnLst>
    <dgm:cxn modelId="{5B4FE514-C524-46E0-944F-1A9A8DC6F20E}" type="presOf" srcId="{0F308F3F-D026-4A01-BF33-EDCC8378EA22}" destId="{54EDECB4-0168-4681-BAAF-DB8DE5B60831}" srcOrd="0" destOrd="0" presId="urn:microsoft.com/office/officeart/2018/5/layout/CenteredIconLabelDescriptionList"/>
    <dgm:cxn modelId="{9B1CCE19-99EB-4F4A-82E0-ED1A20D93DEA}" type="presOf" srcId="{013E756E-7535-4F83-9A3B-7C0A71045D69}" destId="{11B3FE1E-B8EC-4F30-A0A8-F7AB59C6B127}" srcOrd="0" destOrd="0" presId="urn:microsoft.com/office/officeart/2018/5/layout/CenteredIconLabelDescriptionList"/>
    <dgm:cxn modelId="{8F3E1F25-460A-4E88-B267-5E47F81B7339}" type="presOf" srcId="{B882D1A7-850B-4D12-924A-8874EEC614EA}" destId="{11B3FE1E-B8EC-4F30-A0A8-F7AB59C6B127}" srcOrd="0" destOrd="1" presId="urn:microsoft.com/office/officeart/2018/5/layout/CenteredIconLabelDescriptionList"/>
    <dgm:cxn modelId="{72548C28-3282-4106-8B6F-69607AAE84B1}" srcId="{0C23EAAB-1EDE-4EBB-8F76-A3E7C04C7274}" destId="{0F308F3F-D026-4A01-BF33-EDCC8378EA22}" srcOrd="1" destOrd="0" parTransId="{C60DC1E6-2B3A-48DF-9C12-A0E0071544AD}" sibTransId="{A5238EF2-4BCB-4BC5-9267-07EBD702A011}"/>
    <dgm:cxn modelId="{6E2DB129-63AD-4DAE-BAC5-813C99B261D5}" type="presOf" srcId="{2C98851A-34CC-43A6-AD2F-D420D1016468}" destId="{11B3FE1E-B8EC-4F30-A0A8-F7AB59C6B127}" srcOrd="0" destOrd="2" presId="urn:microsoft.com/office/officeart/2018/5/layout/CenteredIconLabelDescriptionList"/>
    <dgm:cxn modelId="{BB671544-7915-4E63-AE61-350318A44717}" type="presOf" srcId="{3796FCDD-70BC-4BA1-BD5E-E0A8128E7652}" destId="{0C744D1E-9B1A-4195-9132-A676AAD114B4}" srcOrd="0" destOrd="1" presId="urn:microsoft.com/office/officeart/2018/5/layout/CenteredIconLabelDescriptionList"/>
    <dgm:cxn modelId="{475C094F-4DE8-4F28-B62A-0946AB253DB6}" type="presOf" srcId="{A1AAA975-D536-40F0-A0A9-3346C297C774}" destId="{11B3FE1E-B8EC-4F30-A0A8-F7AB59C6B127}" srcOrd="0" destOrd="3" presId="urn:microsoft.com/office/officeart/2018/5/layout/CenteredIconLabelDescriptionList"/>
    <dgm:cxn modelId="{79D70251-FCE2-430A-85BA-574F9B83BD5D}" type="presOf" srcId="{0C23EAAB-1EDE-4EBB-8F76-A3E7C04C7274}" destId="{962F2018-7F09-40E6-B28D-6283D9465647}" srcOrd="0" destOrd="0" presId="urn:microsoft.com/office/officeart/2018/5/layout/CenteredIconLabelDescriptionList"/>
    <dgm:cxn modelId="{11385656-F5AD-4415-B43B-3B13FA1DA2ED}" srcId="{0C00D63D-3E24-444C-82CA-A80C33804E8D}" destId="{2C98851A-34CC-43A6-AD2F-D420D1016468}" srcOrd="1" destOrd="0" parTransId="{9D48D05D-0F70-4BF7-AFBB-B03D0EC89D62}" sibTransId="{23A594D2-C5AB-4F1F-979A-FD545C150BBF}"/>
    <dgm:cxn modelId="{3D08A893-01DF-4537-B284-DC3D4C8FDA48}" type="presOf" srcId="{83046029-6A5C-44A4-AA71-6829E4417FC1}" destId="{0C744D1E-9B1A-4195-9132-A676AAD114B4}" srcOrd="0" destOrd="0" presId="urn:microsoft.com/office/officeart/2018/5/layout/CenteredIconLabelDescriptionList"/>
    <dgm:cxn modelId="{E2F73BA3-76A9-45B8-B16B-94AF22CE39A5}" srcId="{013E756E-7535-4F83-9A3B-7C0A71045D69}" destId="{B882D1A7-850B-4D12-924A-8874EEC614EA}" srcOrd="0" destOrd="0" parTransId="{815EA1EE-3BFA-490D-8C92-930D46614D91}" sibTransId="{E52FDD8D-31A6-42AD-B90E-F1D9516FA07F}"/>
    <dgm:cxn modelId="{BA4FCDB6-935D-4ABD-AD8E-8DD6F0F2F1E8}" srcId="{2C98851A-34CC-43A6-AD2F-D420D1016468}" destId="{A1AAA975-D536-40F0-A0A9-3346C297C774}" srcOrd="0" destOrd="0" parTransId="{F3F27832-5B1E-4FB1-8C4F-60EBE0F9C350}" sibTransId="{1054D442-27A1-45E4-83DA-53F74DFCC191}"/>
    <dgm:cxn modelId="{A4B32FD1-6A43-4011-84CA-6D4AAC41BF5D}" type="presOf" srcId="{0C00D63D-3E24-444C-82CA-A80C33804E8D}" destId="{0DB03E7D-7230-4163-942C-93250FC99653}" srcOrd="0" destOrd="0" presId="urn:microsoft.com/office/officeart/2018/5/layout/CenteredIconLabelDescriptionList"/>
    <dgm:cxn modelId="{00FF20D9-145C-4D82-8A00-DFEBD2446FC2}" srcId="{0F308F3F-D026-4A01-BF33-EDCC8378EA22}" destId="{3796FCDD-70BC-4BA1-BD5E-E0A8128E7652}" srcOrd="1" destOrd="0" parTransId="{E3267228-E67E-4D00-93AB-0700FE486756}" sibTransId="{66D9B0A4-67E3-47B3-8A82-18FA49BB79CD}"/>
    <dgm:cxn modelId="{E8EA06DF-437D-4231-93BF-F41C0DEA650C}" srcId="{0C00D63D-3E24-444C-82CA-A80C33804E8D}" destId="{013E756E-7535-4F83-9A3B-7C0A71045D69}" srcOrd="0" destOrd="0" parTransId="{8F51207A-3AF2-4B57-86AF-210BA4CC6277}" sibTransId="{4CE475D4-9F15-400A-BBF9-80C0DE66BADD}"/>
    <dgm:cxn modelId="{A5C704F5-3094-48C9-B0B2-DDC783399A60}" srcId="{0C23EAAB-1EDE-4EBB-8F76-A3E7C04C7274}" destId="{0C00D63D-3E24-444C-82CA-A80C33804E8D}" srcOrd="0" destOrd="0" parTransId="{87A0F905-5D97-488A-B1E1-4EEEB32CECC3}" sibTransId="{D03589FD-7663-4C13-ABCC-AB1CA3B114D1}"/>
    <dgm:cxn modelId="{E11FAEF8-34F2-4A25-A777-4C7C46CBA184}" srcId="{0F308F3F-D026-4A01-BF33-EDCC8378EA22}" destId="{83046029-6A5C-44A4-AA71-6829E4417FC1}" srcOrd="0" destOrd="0" parTransId="{DFE821E0-DF67-48C8-B667-6C65C3F0B2D9}" sibTransId="{B994B0D4-2F8C-49CE-BF1E-5274ADC7EAB6}"/>
    <dgm:cxn modelId="{50CD44ED-1D84-4715-8A0F-E842F3E5E0D3}" type="presParOf" srcId="{962F2018-7F09-40E6-B28D-6283D9465647}" destId="{157DB27E-213A-46EB-958F-46D3A7C5460D}" srcOrd="0" destOrd="0" presId="urn:microsoft.com/office/officeart/2018/5/layout/CenteredIconLabelDescriptionList"/>
    <dgm:cxn modelId="{4ED22771-CBB5-439D-B2F1-3A033A58CBC0}" type="presParOf" srcId="{157DB27E-213A-46EB-958F-46D3A7C5460D}" destId="{38B67502-D77F-42ED-9C24-09435BDA7410}" srcOrd="0" destOrd="0" presId="urn:microsoft.com/office/officeart/2018/5/layout/CenteredIconLabelDescriptionList"/>
    <dgm:cxn modelId="{34C42A27-2E4A-4F9F-A237-7281B88F527F}" type="presParOf" srcId="{157DB27E-213A-46EB-958F-46D3A7C5460D}" destId="{40D30220-BBD2-46ED-B57F-929A7263ECAE}" srcOrd="1" destOrd="0" presId="urn:microsoft.com/office/officeart/2018/5/layout/CenteredIconLabelDescriptionList"/>
    <dgm:cxn modelId="{4248EB96-3E55-4071-AF24-681E9AFA5C25}" type="presParOf" srcId="{157DB27E-213A-46EB-958F-46D3A7C5460D}" destId="{0DB03E7D-7230-4163-942C-93250FC99653}" srcOrd="2" destOrd="0" presId="urn:microsoft.com/office/officeart/2018/5/layout/CenteredIconLabelDescriptionList"/>
    <dgm:cxn modelId="{A8FBE9A6-6A99-4163-A196-39C9103954E0}" type="presParOf" srcId="{157DB27E-213A-46EB-958F-46D3A7C5460D}" destId="{BD5F6BF7-9AF5-42DE-A4CC-2E0BD8949DBF}" srcOrd="3" destOrd="0" presId="urn:microsoft.com/office/officeart/2018/5/layout/CenteredIconLabelDescriptionList"/>
    <dgm:cxn modelId="{B9428F0E-BF4F-4775-9634-E5054AE9A9EC}" type="presParOf" srcId="{157DB27E-213A-46EB-958F-46D3A7C5460D}" destId="{11B3FE1E-B8EC-4F30-A0A8-F7AB59C6B127}" srcOrd="4" destOrd="0" presId="urn:microsoft.com/office/officeart/2018/5/layout/CenteredIconLabelDescriptionList"/>
    <dgm:cxn modelId="{32B559D8-15F7-4053-91B2-CB6DEE240C1D}" type="presParOf" srcId="{962F2018-7F09-40E6-B28D-6283D9465647}" destId="{AF52EEE1-5EE0-46F6-BE75-6B8D3F6BBB3E}" srcOrd="1" destOrd="0" presId="urn:microsoft.com/office/officeart/2018/5/layout/CenteredIconLabelDescriptionList"/>
    <dgm:cxn modelId="{B07E8DB4-0425-4DC3-A502-B69763C4188E}" type="presParOf" srcId="{962F2018-7F09-40E6-B28D-6283D9465647}" destId="{4E94713B-3983-4710-B344-F04A4F51419A}" srcOrd="2" destOrd="0" presId="urn:microsoft.com/office/officeart/2018/5/layout/CenteredIconLabelDescriptionList"/>
    <dgm:cxn modelId="{550AB8FA-8702-43DD-9467-359645CBA95B}" type="presParOf" srcId="{4E94713B-3983-4710-B344-F04A4F51419A}" destId="{4BDA3086-ACE2-4EC9-90E0-109F3EEBC1FC}" srcOrd="0" destOrd="0" presId="urn:microsoft.com/office/officeart/2018/5/layout/CenteredIconLabelDescriptionList"/>
    <dgm:cxn modelId="{0FB250B6-CC54-4E3A-A4D5-E02B916C964B}" type="presParOf" srcId="{4E94713B-3983-4710-B344-F04A4F51419A}" destId="{C64508A9-72FA-4D2A-B496-CF640C0AC696}" srcOrd="1" destOrd="0" presId="urn:microsoft.com/office/officeart/2018/5/layout/CenteredIconLabelDescriptionList"/>
    <dgm:cxn modelId="{B54CEC89-A56B-4467-BAE2-C5DA901456C0}" type="presParOf" srcId="{4E94713B-3983-4710-B344-F04A4F51419A}" destId="{54EDECB4-0168-4681-BAAF-DB8DE5B60831}" srcOrd="2" destOrd="0" presId="urn:microsoft.com/office/officeart/2018/5/layout/CenteredIconLabelDescriptionList"/>
    <dgm:cxn modelId="{6E7403BC-CBB8-4713-AFCA-FF49E3998301}" type="presParOf" srcId="{4E94713B-3983-4710-B344-F04A4F51419A}" destId="{957F494F-3E59-434B-8EEA-BCE9F5E6050B}" srcOrd="3" destOrd="0" presId="urn:microsoft.com/office/officeart/2018/5/layout/CenteredIconLabelDescriptionList"/>
    <dgm:cxn modelId="{C7B82291-C074-4E05-8F3F-CE5D769628AD}" type="presParOf" srcId="{4E94713B-3983-4710-B344-F04A4F51419A}" destId="{0C744D1E-9B1A-4195-9132-A676AAD114B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B6B49E-BBC1-4000-9F29-A53ABC755CF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AFA877-7EBA-4931-A2E5-2D087AA4123E}">
      <dgm:prSet/>
      <dgm:spPr/>
      <dgm:t>
        <a:bodyPr/>
        <a:lstStyle/>
        <a:p>
          <a:r>
            <a:rPr lang="en-US"/>
            <a:t>Outcomes</a:t>
          </a:r>
        </a:p>
      </dgm:t>
    </dgm:pt>
    <dgm:pt modelId="{89D2946E-5E84-4BA4-BEBD-FC653D028915}" type="parTrans" cxnId="{AC6EEDBC-A0F4-4FF1-B412-B61137098A3A}">
      <dgm:prSet/>
      <dgm:spPr/>
      <dgm:t>
        <a:bodyPr/>
        <a:lstStyle/>
        <a:p>
          <a:endParaRPr lang="en-US"/>
        </a:p>
      </dgm:t>
    </dgm:pt>
    <dgm:pt modelId="{51C5EA00-B604-4331-A334-DFB88CD1FBD1}" type="sibTrans" cxnId="{AC6EEDBC-A0F4-4FF1-B412-B61137098A3A}">
      <dgm:prSet/>
      <dgm:spPr/>
      <dgm:t>
        <a:bodyPr/>
        <a:lstStyle/>
        <a:p>
          <a:endParaRPr lang="en-US"/>
        </a:p>
      </dgm:t>
    </dgm:pt>
    <dgm:pt modelId="{2E1C574E-D0E1-4222-8F86-0F3E4C5F9D5F}">
      <dgm:prSet/>
      <dgm:spPr/>
      <dgm:t>
        <a:bodyPr/>
        <a:lstStyle/>
        <a:p>
          <a:r>
            <a:rPr lang="en-US"/>
            <a:t>106x faster deployments than low performers</a:t>
          </a:r>
        </a:p>
      </dgm:t>
    </dgm:pt>
    <dgm:pt modelId="{E07BE78B-1B9C-48C4-ABC6-2C600C0F16C9}" type="parTrans" cxnId="{72692DF1-44D9-41C6-81A0-79D1DA231577}">
      <dgm:prSet/>
      <dgm:spPr/>
      <dgm:t>
        <a:bodyPr/>
        <a:lstStyle/>
        <a:p>
          <a:endParaRPr lang="en-US"/>
        </a:p>
      </dgm:t>
    </dgm:pt>
    <dgm:pt modelId="{C019A3D0-1934-48D5-AE1B-0D7EE4FC92DF}" type="sibTrans" cxnId="{72692DF1-44D9-41C6-81A0-79D1DA231577}">
      <dgm:prSet/>
      <dgm:spPr/>
      <dgm:t>
        <a:bodyPr/>
        <a:lstStyle/>
        <a:p>
          <a:endParaRPr lang="en-US"/>
        </a:p>
      </dgm:t>
    </dgm:pt>
    <dgm:pt modelId="{7E9365B3-C4F6-4F55-9C7C-B4C35623ABA9}">
      <dgm:prSet/>
      <dgm:spPr/>
      <dgm:t>
        <a:bodyPr/>
        <a:lstStyle/>
        <a:p>
          <a:r>
            <a:rPr lang="en-US"/>
            <a:t>50% higher customer satisfaction (rapid feedback loops)</a:t>
          </a:r>
        </a:p>
      </dgm:t>
    </dgm:pt>
    <dgm:pt modelId="{0E6C4682-229D-4E89-A687-86D4D49ABD7B}" type="parTrans" cxnId="{3C49B255-DB39-42E8-B4BC-2B946971AB54}">
      <dgm:prSet/>
      <dgm:spPr/>
      <dgm:t>
        <a:bodyPr/>
        <a:lstStyle/>
        <a:p>
          <a:endParaRPr lang="en-US"/>
        </a:p>
      </dgm:t>
    </dgm:pt>
    <dgm:pt modelId="{A289B99B-69BB-4D26-AA1F-72A3491FDD62}" type="sibTrans" cxnId="{3C49B255-DB39-42E8-B4BC-2B946971AB54}">
      <dgm:prSet/>
      <dgm:spPr/>
      <dgm:t>
        <a:bodyPr/>
        <a:lstStyle/>
        <a:p>
          <a:endParaRPr lang="en-US"/>
        </a:p>
      </dgm:t>
    </dgm:pt>
    <dgm:pt modelId="{EC3B1159-C1F8-4FD8-94A4-C189E09D5DAC}">
      <dgm:prSet/>
      <dgm:spPr/>
      <dgm:t>
        <a:bodyPr/>
        <a:lstStyle/>
        <a:p>
          <a:r>
            <a:rPr lang="en-US"/>
            <a:t>Key Metrics</a:t>
          </a:r>
        </a:p>
      </dgm:t>
    </dgm:pt>
    <dgm:pt modelId="{240AC02B-26D4-4D9B-BA35-5CB3F8E0487D}" type="parTrans" cxnId="{76823D1A-9E65-4608-999C-0C9E756A77D8}">
      <dgm:prSet/>
      <dgm:spPr/>
      <dgm:t>
        <a:bodyPr/>
        <a:lstStyle/>
        <a:p>
          <a:endParaRPr lang="en-US"/>
        </a:p>
      </dgm:t>
    </dgm:pt>
    <dgm:pt modelId="{85A33C10-DFE0-4703-9250-2F2D5A2A0424}" type="sibTrans" cxnId="{76823D1A-9E65-4608-999C-0C9E756A77D8}">
      <dgm:prSet/>
      <dgm:spPr/>
      <dgm:t>
        <a:bodyPr/>
        <a:lstStyle/>
        <a:p>
          <a:endParaRPr lang="en-US"/>
        </a:p>
      </dgm:t>
    </dgm:pt>
    <dgm:pt modelId="{4FBB03BA-47A3-4B63-91DD-F9874EAC72FB}">
      <dgm:prSet/>
      <dgm:spPr/>
      <dgm:t>
        <a:bodyPr/>
        <a:lstStyle/>
        <a:p>
          <a:r>
            <a:rPr lang="en-US"/>
            <a:t>Lead Time for Changes (DORA metric)</a:t>
          </a:r>
        </a:p>
      </dgm:t>
    </dgm:pt>
    <dgm:pt modelId="{B31BDDE7-E639-4B7D-ACB2-404DF63698C2}" type="parTrans" cxnId="{E4AE7808-20E0-40E0-8554-EFD04CD6BC5C}">
      <dgm:prSet/>
      <dgm:spPr/>
      <dgm:t>
        <a:bodyPr/>
        <a:lstStyle/>
        <a:p>
          <a:endParaRPr lang="en-US"/>
        </a:p>
      </dgm:t>
    </dgm:pt>
    <dgm:pt modelId="{B6CB5257-1F7E-4E9E-95E9-1E74755AF9A3}" type="sibTrans" cxnId="{E4AE7808-20E0-40E0-8554-EFD04CD6BC5C}">
      <dgm:prSet/>
      <dgm:spPr/>
      <dgm:t>
        <a:bodyPr/>
        <a:lstStyle/>
        <a:p>
          <a:endParaRPr lang="en-US"/>
        </a:p>
      </dgm:t>
    </dgm:pt>
    <dgm:pt modelId="{E621FAEF-31EC-4CC3-9179-AE2A8E8A963A}">
      <dgm:prSet/>
      <dgm:spPr/>
      <dgm:t>
        <a:bodyPr/>
        <a:lstStyle/>
        <a:p>
          <a:r>
            <a:rPr lang="en-US"/>
            <a:t>Flow Velocity: Features delivered/week</a:t>
          </a:r>
        </a:p>
      </dgm:t>
    </dgm:pt>
    <dgm:pt modelId="{CE17835D-1E45-4A6D-8BFB-C6A2801009E0}" type="parTrans" cxnId="{6FD6C458-DCC9-4CA8-ABEF-7AB48C886018}">
      <dgm:prSet/>
      <dgm:spPr/>
      <dgm:t>
        <a:bodyPr/>
        <a:lstStyle/>
        <a:p>
          <a:endParaRPr lang="en-US"/>
        </a:p>
      </dgm:t>
    </dgm:pt>
    <dgm:pt modelId="{72AA6E9A-057A-44BA-8DE5-67510D093BAB}" type="sibTrans" cxnId="{6FD6C458-DCC9-4CA8-ABEF-7AB48C886018}">
      <dgm:prSet/>
      <dgm:spPr/>
      <dgm:t>
        <a:bodyPr/>
        <a:lstStyle/>
        <a:p>
          <a:endParaRPr lang="en-US"/>
        </a:p>
      </dgm:t>
    </dgm:pt>
    <dgm:pt modelId="{F390EFD7-467F-EC4C-A30B-BF3162480071}" type="pres">
      <dgm:prSet presAssocID="{85B6B49E-BBC1-4000-9F29-A53ABC755CFE}" presName="linear" presStyleCnt="0">
        <dgm:presLayoutVars>
          <dgm:dir/>
          <dgm:animLvl val="lvl"/>
          <dgm:resizeHandles val="exact"/>
        </dgm:presLayoutVars>
      </dgm:prSet>
      <dgm:spPr/>
    </dgm:pt>
    <dgm:pt modelId="{F64DDB1F-65D5-544B-9C85-70F3A0FE30D5}" type="pres">
      <dgm:prSet presAssocID="{73AFA877-7EBA-4931-A2E5-2D087AA4123E}" presName="parentLin" presStyleCnt="0"/>
      <dgm:spPr/>
    </dgm:pt>
    <dgm:pt modelId="{DCCA88BB-E959-5748-8186-A5A79A5AC42A}" type="pres">
      <dgm:prSet presAssocID="{73AFA877-7EBA-4931-A2E5-2D087AA4123E}" presName="parentLeftMargin" presStyleLbl="node1" presStyleIdx="0" presStyleCnt="2"/>
      <dgm:spPr/>
    </dgm:pt>
    <dgm:pt modelId="{21423430-1D4B-2D49-9F4D-A8014CC2DDB9}" type="pres">
      <dgm:prSet presAssocID="{73AFA877-7EBA-4931-A2E5-2D087AA412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2B1C93-1716-2942-A91E-94A182B8CF01}" type="pres">
      <dgm:prSet presAssocID="{73AFA877-7EBA-4931-A2E5-2D087AA4123E}" presName="negativeSpace" presStyleCnt="0"/>
      <dgm:spPr/>
    </dgm:pt>
    <dgm:pt modelId="{B64E456C-7BD2-6A49-AFAA-E24FFF47C5DC}" type="pres">
      <dgm:prSet presAssocID="{73AFA877-7EBA-4931-A2E5-2D087AA4123E}" presName="childText" presStyleLbl="conFgAcc1" presStyleIdx="0" presStyleCnt="2">
        <dgm:presLayoutVars>
          <dgm:bulletEnabled val="1"/>
        </dgm:presLayoutVars>
      </dgm:prSet>
      <dgm:spPr/>
    </dgm:pt>
    <dgm:pt modelId="{6D929722-AEB9-4B48-AE7F-5E4F54573056}" type="pres">
      <dgm:prSet presAssocID="{51C5EA00-B604-4331-A334-DFB88CD1FBD1}" presName="spaceBetweenRectangles" presStyleCnt="0"/>
      <dgm:spPr/>
    </dgm:pt>
    <dgm:pt modelId="{DE05D010-E246-2E4C-9028-C6AE571B9024}" type="pres">
      <dgm:prSet presAssocID="{EC3B1159-C1F8-4FD8-94A4-C189E09D5DAC}" presName="parentLin" presStyleCnt="0"/>
      <dgm:spPr/>
    </dgm:pt>
    <dgm:pt modelId="{907DEFD3-E599-874F-B87D-013AD7964708}" type="pres">
      <dgm:prSet presAssocID="{EC3B1159-C1F8-4FD8-94A4-C189E09D5DAC}" presName="parentLeftMargin" presStyleLbl="node1" presStyleIdx="0" presStyleCnt="2"/>
      <dgm:spPr/>
    </dgm:pt>
    <dgm:pt modelId="{7449CD3D-3ED6-0F4C-9C69-4B6EBC2E858A}" type="pres">
      <dgm:prSet presAssocID="{EC3B1159-C1F8-4FD8-94A4-C189E09D5DA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8D1ABB-8EAE-5D4A-88C3-3D63C0943B9A}" type="pres">
      <dgm:prSet presAssocID="{EC3B1159-C1F8-4FD8-94A4-C189E09D5DAC}" presName="negativeSpace" presStyleCnt="0"/>
      <dgm:spPr/>
    </dgm:pt>
    <dgm:pt modelId="{57A00AC0-9D5F-2D46-A88D-AB42C1DB29D9}" type="pres">
      <dgm:prSet presAssocID="{EC3B1159-C1F8-4FD8-94A4-C189E09D5DA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4AE7808-20E0-40E0-8554-EFD04CD6BC5C}" srcId="{EC3B1159-C1F8-4FD8-94A4-C189E09D5DAC}" destId="{4FBB03BA-47A3-4B63-91DD-F9874EAC72FB}" srcOrd="0" destOrd="0" parTransId="{B31BDDE7-E639-4B7D-ACB2-404DF63698C2}" sibTransId="{B6CB5257-1F7E-4E9E-95E9-1E74755AF9A3}"/>
    <dgm:cxn modelId="{C2E08312-939E-1144-BF19-85EDD6019F47}" type="presOf" srcId="{E621FAEF-31EC-4CC3-9179-AE2A8E8A963A}" destId="{57A00AC0-9D5F-2D46-A88D-AB42C1DB29D9}" srcOrd="0" destOrd="1" presId="urn:microsoft.com/office/officeart/2005/8/layout/list1"/>
    <dgm:cxn modelId="{F391BE18-2B58-4644-8789-91538D429CB7}" type="presOf" srcId="{4FBB03BA-47A3-4B63-91DD-F9874EAC72FB}" destId="{57A00AC0-9D5F-2D46-A88D-AB42C1DB29D9}" srcOrd="0" destOrd="0" presId="urn:microsoft.com/office/officeart/2005/8/layout/list1"/>
    <dgm:cxn modelId="{76823D1A-9E65-4608-999C-0C9E756A77D8}" srcId="{85B6B49E-BBC1-4000-9F29-A53ABC755CFE}" destId="{EC3B1159-C1F8-4FD8-94A4-C189E09D5DAC}" srcOrd="1" destOrd="0" parTransId="{240AC02B-26D4-4D9B-BA35-5CB3F8E0487D}" sibTransId="{85A33C10-DFE0-4703-9250-2F2D5A2A0424}"/>
    <dgm:cxn modelId="{3C49B255-DB39-42E8-B4BC-2B946971AB54}" srcId="{73AFA877-7EBA-4931-A2E5-2D087AA4123E}" destId="{7E9365B3-C4F6-4F55-9C7C-B4C35623ABA9}" srcOrd="1" destOrd="0" parTransId="{0E6C4682-229D-4E89-A687-86D4D49ABD7B}" sibTransId="{A289B99B-69BB-4D26-AA1F-72A3491FDD62}"/>
    <dgm:cxn modelId="{3480D855-9DCE-6C4C-91B2-6C5E6636028A}" type="presOf" srcId="{EC3B1159-C1F8-4FD8-94A4-C189E09D5DAC}" destId="{907DEFD3-E599-874F-B87D-013AD7964708}" srcOrd="0" destOrd="0" presId="urn:microsoft.com/office/officeart/2005/8/layout/list1"/>
    <dgm:cxn modelId="{6FD6C458-DCC9-4CA8-ABEF-7AB48C886018}" srcId="{EC3B1159-C1F8-4FD8-94A4-C189E09D5DAC}" destId="{E621FAEF-31EC-4CC3-9179-AE2A8E8A963A}" srcOrd="1" destOrd="0" parTransId="{CE17835D-1E45-4A6D-8BFB-C6A2801009E0}" sibTransId="{72AA6E9A-057A-44BA-8DE5-67510D093BAB}"/>
    <dgm:cxn modelId="{E4A38366-D191-034B-B256-9BA7FBD2FD6E}" type="presOf" srcId="{85B6B49E-BBC1-4000-9F29-A53ABC755CFE}" destId="{F390EFD7-467F-EC4C-A30B-BF3162480071}" srcOrd="0" destOrd="0" presId="urn:microsoft.com/office/officeart/2005/8/layout/list1"/>
    <dgm:cxn modelId="{67157C69-02A7-3345-B08B-F7FAB3F86719}" type="presOf" srcId="{7E9365B3-C4F6-4F55-9C7C-B4C35623ABA9}" destId="{B64E456C-7BD2-6A49-AFAA-E24FFF47C5DC}" srcOrd="0" destOrd="1" presId="urn:microsoft.com/office/officeart/2005/8/layout/list1"/>
    <dgm:cxn modelId="{B7C11B76-713E-A648-A33F-15F00061C1B8}" type="presOf" srcId="{EC3B1159-C1F8-4FD8-94A4-C189E09D5DAC}" destId="{7449CD3D-3ED6-0F4C-9C69-4B6EBC2E858A}" srcOrd="1" destOrd="0" presId="urn:microsoft.com/office/officeart/2005/8/layout/list1"/>
    <dgm:cxn modelId="{AC6EEDBC-A0F4-4FF1-B412-B61137098A3A}" srcId="{85B6B49E-BBC1-4000-9F29-A53ABC755CFE}" destId="{73AFA877-7EBA-4931-A2E5-2D087AA4123E}" srcOrd="0" destOrd="0" parTransId="{89D2946E-5E84-4BA4-BEBD-FC653D028915}" sibTransId="{51C5EA00-B604-4331-A334-DFB88CD1FBD1}"/>
    <dgm:cxn modelId="{9DD5E7BE-2E46-6842-935E-C4D04E244D60}" type="presOf" srcId="{2E1C574E-D0E1-4222-8F86-0F3E4C5F9D5F}" destId="{B64E456C-7BD2-6A49-AFAA-E24FFF47C5DC}" srcOrd="0" destOrd="0" presId="urn:microsoft.com/office/officeart/2005/8/layout/list1"/>
    <dgm:cxn modelId="{5FDBD8DC-C487-EB4E-BDFF-14D3AC8A6A47}" type="presOf" srcId="{73AFA877-7EBA-4931-A2E5-2D087AA4123E}" destId="{21423430-1D4B-2D49-9F4D-A8014CC2DDB9}" srcOrd="1" destOrd="0" presId="urn:microsoft.com/office/officeart/2005/8/layout/list1"/>
    <dgm:cxn modelId="{A58DC1EC-CB12-0A4F-B121-EA67F388DE91}" type="presOf" srcId="{73AFA877-7EBA-4931-A2E5-2D087AA4123E}" destId="{DCCA88BB-E959-5748-8186-A5A79A5AC42A}" srcOrd="0" destOrd="0" presId="urn:microsoft.com/office/officeart/2005/8/layout/list1"/>
    <dgm:cxn modelId="{72692DF1-44D9-41C6-81A0-79D1DA231577}" srcId="{73AFA877-7EBA-4931-A2E5-2D087AA4123E}" destId="{2E1C574E-D0E1-4222-8F86-0F3E4C5F9D5F}" srcOrd="0" destOrd="0" parTransId="{E07BE78B-1B9C-48C4-ABC6-2C600C0F16C9}" sibTransId="{C019A3D0-1934-48D5-AE1B-0D7EE4FC92DF}"/>
    <dgm:cxn modelId="{AF1DB905-0B9A-424A-8637-BC8E84BDD82B}" type="presParOf" srcId="{F390EFD7-467F-EC4C-A30B-BF3162480071}" destId="{F64DDB1F-65D5-544B-9C85-70F3A0FE30D5}" srcOrd="0" destOrd="0" presId="urn:microsoft.com/office/officeart/2005/8/layout/list1"/>
    <dgm:cxn modelId="{12DA585E-D04E-3643-B5F7-B902C3372DA4}" type="presParOf" srcId="{F64DDB1F-65D5-544B-9C85-70F3A0FE30D5}" destId="{DCCA88BB-E959-5748-8186-A5A79A5AC42A}" srcOrd="0" destOrd="0" presId="urn:microsoft.com/office/officeart/2005/8/layout/list1"/>
    <dgm:cxn modelId="{C01F1C23-E16E-D04C-9259-F193FA807C2A}" type="presParOf" srcId="{F64DDB1F-65D5-544B-9C85-70F3A0FE30D5}" destId="{21423430-1D4B-2D49-9F4D-A8014CC2DDB9}" srcOrd="1" destOrd="0" presId="urn:microsoft.com/office/officeart/2005/8/layout/list1"/>
    <dgm:cxn modelId="{0D120CF0-BD0E-924A-B213-774FA1D8A704}" type="presParOf" srcId="{F390EFD7-467F-EC4C-A30B-BF3162480071}" destId="{622B1C93-1716-2942-A91E-94A182B8CF01}" srcOrd="1" destOrd="0" presId="urn:microsoft.com/office/officeart/2005/8/layout/list1"/>
    <dgm:cxn modelId="{10837D05-72E3-384F-8E5F-99BDF449A7B9}" type="presParOf" srcId="{F390EFD7-467F-EC4C-A30B-BF3162480071}" destId="{B64E456C-7BD2-6A49-AFAA-E24FFF47C5DC}" srcOrd="2" destOrd="0" presId="urn:microsoft.com/office/officeart/2005/8/layout/list1"/>
    <dgm:cxn modelId="{040809ED-0C1E-6F46-A1DF-48AE19861794}" type="presParOf" srcId="{F390EFD7-467F-EC4C-A30B-BF3162480071}" destId="{6D929722-AEB9-4B48-AE7F-5E4F54573056}" srcOrd="3" destOrd="0" presId="urn:microsoft.com/office/officeart/2005/8/layout/list1"/>
    <dgm:cxn modelId="{49BE602B-167C-6E4C-BA73-DF9E13DB329F}" type="presParOf" srcId="{F390EFD7-467F-EC4C-A30B-BF3162480071}" destId="{DE05D010-E246-2E4C-9028-C6AE571B9024}" srcOrd="4" destOrd="0" presId="urn:microsoft.com/office/officeart/2005/8/layout/list1"/>
    <dgm:cxn modelId="{CD0375F2-2623-9043-A146-1435B5D10F51}" type="presParOf" srcId="{DE05D010-E246-2E4C-9028-C6AE571B9024}" destId="{907DEFD3-E599-874F-B87D-013AD7964708}" srcOrd="0" destOrd="0" presId="urn:microsoft.com/office/officeart/2005/8/layout/list1"/>
    <dgm:cxn modelId="{F8916956-2596-8449-97D5-09C97DEDC57E}" type="presParOf" srcId="{DE05D010-E246-2E4C-9028-C6AE571B9024}" destId="{7449CD3D-3ED6-0F4C-9C69-4B6EBC2E858A}" srcOrd="1" destOrd="0" presId="urn:microsoft.com/office/officeart/2005/8/layout/list1"/>
    <dgm:cxn modelId="{F352F317-A216-864F-A817-FC77144A3254}" type="presParOf" srcId="{F390EFD7-467F-EC4C-A30B-BF3162480071}" destId="{CB8D1ABB-8EAE-5D4A-88C3-3D63C0943B9A}" srcOrd="5" destOrd="0" presId="urn:microsoft.com/office/officeart/2005/8/layout/list1"/>
    <dgm:cxn modelId="{321C2B93-2B61-7149-A4EA-0E5D722EE7D7}" type="presParOf" srcId="{F390EFD7-467F-EC4C-A30B-BF3162480071}" destId="{57A00AC0-9D5F-2D46-A88D-AB42C1DB29D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5622B2-F95E-4A52-8890-E6878218E8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914001-B9B6-46F8-BDC4-C29BEE8719BB}">
      <dgm:prSet/>
      <dgm:spPr/>
      <dgm:t>
        <a:bodyPr/>
        <a:lstStyle/>
        <a:p>
          <a:pPr>
            <a:defRPr cap="all"/>
          </a:pPr>
          <a:r>
            <a:rPr lang="en-US"/>
            <a:t>Map value streams to identify delays</a:t>
          </a:r>
        </a:p>
      </dgm:t>
    </dgm:pt>
    <dgm:pt modelId="{1AC08D81-A0C7-4D27-9E09-2B905C003457}" type="parTrans" cxnId="{D4CD7DC7-091E-4B80-B2C3-EC24CEC8AAC1}">
      <dgm:prSet/>
      <dgm:spPr/>
      <dgm:t>
        <a:bodyPr/>
        <a:lstStyle/>
        <a:p>
          <a:endParaRPr lang="en-US"/>
        </a:p>
      </dgm:t>
    </dgm:pt>
    <dgm:pt modelId="{B21A57A9-1433-48FB-A323-9AC8B2A15F3E}" type="sibTrans" cxnId="{D4CD7DC7-091E-4B80-B2C3-EC24CEC8AAC1}">
      <dgm:prSet/>
      <dgm:spPr/>
      <dgm:t>
        <a:bodyPr/>
        <a:lstStyle/>
        <a:p>
          <a:endParaRPr lang="en-US"/>
        </a:p>
      </dgm:t>
    </dgm:pt>
    <dgm:pt modelId="{F08F036C-AE8E-4F83-9345-3987D0BE8087}">
      <dgm:prSet/>
      <dgm:spPr/>
      <dgm:t>
        <a:bodyPr/>
        <a:lstStyle/>
        <a:p>
          <a:pPr>
            <a:defRPr cap="all"/>
          </a:pPr>
          <a:r>
            <a:rPr lang="en-US"/>
            <a:t>Automate deployment pipelines (CI/CD)</a:t>
          </a:r>
        </a:p>
      </dgm:t>
    </dgm:pt>
    <dgm:pt modelId="{6F66E9B7-FF00-4B02-919A-3F066FFE1B67}" type="parTrans" cxnId="{70760ECA-A884-466A-B169-CB69E913E30D}">
      <dgm:prSet/>
      <dgm:spPr/>
      <dgm:t>
        <a:bodyPr/>
        <a:lstStyle/>
        <a:p>
          <a:endParaRPr lang="en-US"/>
        </a:p>
      </dgm:t>
    </dgm:pt>
    <dgm:pt modelId="{2C3D9BC8-7C4C-41E1-9F88-F0083AC93A78}" type="sibTrans" cxnId="{70760ECA-A884-466A-B169-CB69E913E30D}">
      <dgm:prSet/>
      <dgm:spPr/>
      <dgm:t>
        <a:bodyPr/>
        <a:lstStyle/>
        <a:p>
          <a:endParaRPr lang="en-US"/>
        </a:p>
      </dgm:t>
    </dgm:pt>
    <dgm:pt modelId="{4818616D-8291-450F-802D-BC9B549038B8}">
      <dgm:prSet/>
      <dgm:spPr/>
      <dgm:t>
        <a:bodyPr/>
        <a:lstStyle/>
        <a:p>
          <a:pPr>
            <a:defRPr cap="all"/>
          </a:pPr>
          <a:r>
            <a:rPr lang="en-US"/>
            <a:t>Adopt cloud native architectures for decoupled systems</a:t>
          </a:r>
        </a:p>
      </dgm:t>
    </dgm:pt>
    <dgm:pt modelId="{19413EBE-711B-427B-B5D1-A44004E9A890}" type="parTrans" cxnId="{40752CE4-0C28-46BA-8D8E-1F8DC0286F43}">
      <dgm:prSet/>
      <dgm:spPr/>
      <dgm:t>
        <a:bodyPr/>
        <a:lstStyle/>
        <a:p>
          <a:endParaRPr lang="en-US"/>
        </a:p>
      </dgm:t>
    </dgm:pt>
    <dgm:pt modelId="{6306BA09-7F5D-45FF-8E03-161FFD508EDB}" type="sibTrans" cxnId="{40752CE4-0C28-46BA-8D8E-1F8DC0286F43}">
      <dgm:prSet/>
      <dgm:spPr/>
      <dgm:t>
        <a:bodyPr/>
        <a:lstStyle/>
        <a:p>
          <a:endParaRPr lang="en-US"/>
        </a:p>
      </dgm:t>
    </dgm:pt>
    <dgm:pt modelId="{C3885436-CF20-4F5F-B838-3C7717BB1BFA}">
      <dgm:prSet/>
      <dgm:spPr/>
      <dgm:t>
        <a:bodyPr/>
        <a:lstStyle/>
        <a:p>
          <a:pPr>
            <a:defRPr cap="all"/>
          </a:pPr>
          <a:r>
            <a:rPr lang="en-US"/>
            <a:t>Measure lead time relentlessly; target &lt;1 day</a:t>
          </a:r>
        </a:p>
      </dgm:t>
    </dgm:pt>
    <dgm:pt modelId="{8464E3DD-D700-4341-B9D7-FBDF682B6A23}" type="parTrans" cxnId="{145DDB48-EF7F-4FBA-BCB6-CDA80787E4D6}">
      <dgm:prSet/>
      <dgm:spPr/>
      <dgm:t>
        <a:bodyPr/>
        <a:lstStyle/>
        <a:p>
          <a:endParaRPr lang="en-US"/>
        </a:p>
      </dgm:t>
    </dgm:pt>
    <dgm:pt modelId="{995DB354-D631-4F47-9A2D-C365925D9D21}" type="sibTrans" cxnId="{145DDB48-EF7F-4FBA-BCB6-CDA80787E4D6}">
      <dgm:prSet/>
      <dgm:spPr/>
      <dgm:t>
        <a:bodyPr/>
        <a:lstStyle/>
        <a:p>
          <a:endParaRPr lang="en-US"/>
        </a:p>
      </dgm:t>
    </dgm:pt>
    <dgm:pt modelId="{695BEAD7-42B0-4003-B736-AB761685E348}">
      <dgm:prSet/>
      <dgm:spPr/>
      <dgm:t>
        <a:bodyPr/>
        <a:lstStyle/>
        <a:p>
          <a:pPr>
            <a:defRPr cap="all"/>
          </a:pPr>
          <a:r>
            <a:rPr lang="en-US"/>
            <a:t>“If you can’t describe what you’re doing as a value stream, you don’t know what you’re doing.” – Value Stream Mapping</a:t>
          </a:r>
        </a:p>
      </dgm:t>
    </dgm:pt>
    <dgm:pt modelId="{2F4C94F6-BE23-4EE1-9CFB-0DDC56C6A6DB}" type="parTrans" cxnId="{4131B259-6A00-4499-9289-830BE9E79CCE}">
      <dgm:prSet/>
      <dgm:spPr/>
      <dgm:t>
        <a:bodyPr/>
        <a:lstStyle/>
        <a:p>
          <a:endParaRPr lang="en-US"/>
        </a:p>
      </dgm:t>
    </dgm:pt>
    <dgm:pt modelId="{8B1923EA-1062-4F58-BB38-CDF2FDB05341}" type="sibTrans" cxnId="{4131B259-6A00-4499-9289-830BE9E79CCE}">
      <dgm:prSet/>
      <dgm:spPr/>
      <dgm:t>
        <a:bodyPr/>
        <a:lstStyle/>
        <a:p>
          <a:endParaRPr lang="en-US"/>
        </a:p>
      </dgm:t>
    </dgm:pt>
    <dgm:pt modelId="{4935BF30-F66B-438F-8A99-8DF26FCDF86B}" type="pres">
      <dgm:prSet presAssocID="{F45622B2-F95E-4A52-8890-E6878218E861}" presName="root" presStyleCnt="0">
        <dgm:presLayoutVars>
          <dgm:dir/>
          <dgm:resizeHandles val="exact"/>
        </dgm:presLayoutVars>
      </dgm:prSet>
      <dgm:spPr/>
    </dgm:pt>
    <dgm:pt modelId="{85816842-7DE9-43E6-8C20-270907FA6BAD}" type="pres">
      <dgm:prSet presAssocID="{AE914001-B9B6-46F8-BDC4-C29BEE8719BB}" presName="compNode" presStyleCnt="0"/>
      <dgm:spPr/>
    </dgm:pt>
    <dgm:pt modelId="{8FEF574D-5BF1-430D-BD66-4A03CDF62358}" type="pres">
      <dgm:prSet presAssocID="{AE914001-B9B6-46F8-BDC4-C29BEE8719BB}" presName="iconBgRect" presStyleLbl="bgShp" presStyleIdx="0" presStyleCnt="5"/>
      <dgm:spPr/>
    </dgm:pt>
    <dgm:pt modelId="{29124BB3-3D53-4BA2-8410-AD869565486E}" type="pres">
      <dgm:prSet presAssocID="{AE914001-B9B6-46F8-BDC4-C29BEE8719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B874B7-020B-43AD-80F0-95D794BDF4B2}" type="pres">
      <dgm:prSet presAssocID="{AE914001-B9B6-46F8-BDC4-C29BEE8719BB}" presName="spaceRect" presStyleCnt="0"/>
      <dgm:spPr/>
    </dgm:pt>
    <dgm:pt modelId="{E5925E3A-8F40-4BE2-9C6B-51AA189638AC}" type="pres">
      <dgm:prSet presAssocID="{AE914001-B9B6-46F8-BDC4-C29BEE8719BB}" presName="textRect" presStyleLbl="revTx" presStyleIdx="0" presStyleCnt="5">
        <dgm:presLayoutVars>
          <dgm:chMax val="1"/>
          <dgm:chPref val="1"/>
        </dgm:presLayoutVars>
      </dgm:prSet>
      <dgm:spPr/>
    </dgm:pt>
    <dgm:pt modelId="{6E906DAD-0134-4306-9316-A2580369A20B}" type="pres">
      <dgm:prSet presAssocID="{B21A57A9-1433-48FB-A323-9AC8B2A15F3E}" presName="sibTrans" presStyleCnt="0"/>
      <dgm:spPr/>
    </dgm:pt>
    <dgm:pt modelId="{AC825AF5-53FB-41D3-AA3B-6B0D0870CA40}" type="pres">
      <dgm:prSet presAssocID="{F08F036C-AE8E-4F83-9345-3987D0BE8087}" presName="compNode" presStyleCnt="0"/>
      <dgm:spPr/>
    </dgm:pt>
    <dgm:pt modelId="{097C598F-B86D-4105-A021-0B58317F8687}" type="pres">
      <dgm:prSet presAssocID="{F08F036C-AE8E-4F83-9345-3987D0BE8087}" presName="iconBgRect" presStyleLbl="bgShp" presStyleIdx="1" presStyleCnt="5"/>
      <dgm:spPr/>
    </dgm:pt>
    <dgm:pt modelId="{E65FA626-19E3-4632-AE20-703A7B6A3F5B}" type="pres">
      <dgm:prSet presAssocID="{F08F036C-AE8E-4F83-9345-3987D0BE80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91DAB4-B6A4-415B-9C7F-59D7D3F767A8}" type="pres">
      <dgm:prSet presAssocID="{F08F036C-AE8E-4F83-9345-3987D0BE8087}" presName="spaceRect" presStyleCnt="0"/>
      <dgm:spPr/>
    </dgm:pt>
    <dgm:pt modelId="{0141A7E1-0C24-4C03-ADFD-7362660EE3B9}" type="pres">
      <dgm:prSet presAssocID="{F08F036C-AE8E-4F83-9345-3987D0BE8087}" presName="textRect" presStyleLbl="revTx" presStyleIdx="1" presStyleCnt="5">
        <dgm:presLayoutVars>
          <dgm:chMax val="1"/>
          <dgm:chPref val="1"/>
        </dgm:presLayoutVars>
      </dgm:prSet>
      <dgm:spPr/>
    </dgm:pt>
    <dgm:pt modelId="{13483B5C-15BF-4396-ABF3-43E9B5DF0FB3}" type="pres">
      <dgm:prSet presAssocID="{2C3D9BC8-7C4C-41E1-9F88-F0083AC93A78}" presName="sibTrans" presStyleCnt="0"/>
      <dgm:spPr/>
    </dgm:pt>
    <dgm:pt modelId="{9D791114-50DF-47BA-B178-FBF883C09F4D}" type="pres">
      <dgm:prSet presAssocID="{4818616D-8291-450F-802D-BC9B549038B8}" presName="compNode" presStyleCnt="0"/>
      <dgm:spPr/>
    </dgm:pt>
    <dgm:pt modelId="{BC1037D5-7C43-4220-86A0-00ABEE527E5E}" type="pres">
      <dgm:prSet presAssocID="{4818616D-8291-450F-802D-BC9B549038B8}" presName="iconBgRect" presStyleLbl="bgShp" presStyleIdx="2" presStyleCnt="5"/>
      <dgm:spPr/>
    </dgm:pt>
    <dgm:pt modelId="{1B04FEC5-8216-4377-AFD9-3AC5A78461E0}" type="pres">
      <dgm:prSet presAssocID="{4818616D-8291-450F-802D-BC9B549038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7FA03D2-B76A-498E-86EC-D3B0D0FC76F6}" type="pres">
      <dgm:prSet presAssocID="{4818616D-8291-450F-802D-BC9B549038B8}" presName="spaceRect" presStyleCnt="0"/>
      <dgm:spPr/>
    </dgm:pt>
    <dgm:pt modelId="{40ADB243-FA49-4805-A08B-1EA2CF84F217}" type="pres">
      <dgm:prSet presAssocID="{4818616D-8291-450F-802D-BC9B549038B8}" presName="textRect" presStyleLbl="revTx" presStyleIdx="2" presStyleCnt="5">
        <dgm:presLayoutVars>
          <dgm:chMax val="1"/>
          <dgm:chPref val="1"/>
        </dgm:presLayoutVars>
      </dgm:prSet>
      <dgm:spPr/>
    </dgm:pt>
    <dgm:pt modelId="{B18EE5A4-B769-4149-8081-C818EA87CB76}" type="pres">
      <dgm:prSet presAssocID="{6306BA09-7F5D-45FF-8E03-161FFD508EDB}" presName="sibTrans" presStyleCnt="0"/>
      <dgm:spPr/>
    </dgm:pt>
    <dgm:pt modelId="{4E2881F4-BCEE-4522-8AFA-CC424DCEFB01}" type="pres">
      <dgm:prSet presAssocID="{C3885436-CF20-4F5F-B838-3C7717BB1BFA}" presName="compNode" presStyleCnt="0"/>
      <dgm:spPr/>
    </dgm:pt>
    <dgm:pt modelId="{A41C116F-0B38-40CE-B90B-6249EA9B6874}" type="pres">
      <dgm:prSet presAssocID="{C3885436-CF20-4F5F-B838-3C7717BB1BFA}" presName="iconBgRect" presStyleLbl="bgShp" presStyleIdx="3" presStyleCnt="5"/>
      <dgm:spPr/>
    </dgm:pt>
    <dgm:pt modelId="{BE80F522-AD63-4F26-BAEA-3E85FBF3930B}" type="pres">
      <dgm:prSet presAssocID="{C3885436-CF20-4F5F-B838-3C7717BB1B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0B07BC22-A28F-4A0B-8C16-4623BE39B067}" type="pres">
      <dgm:prSet presAssocID="{C3885436-CF20-4F5F-B838-3C7717BB1BFA}" presName="spaceRect" presStyleCnt="0"/>
      <dgm:spPr/>
    </dgm:pt>
    <dgm:pt modelId="{752E2BC1-657F-43A9-A39F-1F242CD3844A}" type="pres">
      <dgm:prSet presAssocID="{C3885436-CF20-4F5F-B838-3C7717BB1BFA}" presName="textRect" presStyleLbl="revTx" presStyleIdx="3" presStyleCnt="5">
        <dgm:presLayoutVars>
          <dgm:chMax val="1"/>
          <dgm:chPref val="1"/>
        </dgm:presLayoutVars>
      </dgm:prSet>
      <dgm:spPr/>
    </dgm:pt>
    <dgm:pt modelId="{B41FEA49-D96D-4663-8CF1-87808BCF961B}" type="pres">
      <dgm:prSet presAssocID="{995DB354-D631-4F47-9A2D-C365925D9D21}" presName="sibTrans" presStyleCnt="0"/>
      <dgm:spPr/>
    </dgm:pt>
    <dgm:pt modelId="{CCC4239E-250E-4922-BD92-C197726AAAC2}" type="pres">
      <dgm:prSet presAssocID="{695BEAD7-42B0-4003-B736-AB761685E348}" presName="compNode" presStyleCnt="0"/>
      <dgm:spPr/>
    </dgm:pt>
    <dgm:pt modelId="{49CCF2F1-8312-4CBC-94B1-0E1CB1F28B9A}" type="pres">
      <dgm:prSet presAssocID="{695BEAD7-42B0-4003-B736-AB761685E348}" presName="iconBgRect" presStyleLbl="bgShp" presStyleIdx="4" presStyleCnt="5"/>
      <dgm:spPr/>
    </dgm:pt>
    <dgm:pt modelId="{BD1B45B8-9301-41D1-AF23-6C2E27F3403C}" type="pres">
      <dgm:prSet presAssocID="{695BEAD7-42B0-4003-B736-AB761685E3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31B0E01-6EB8-499C-AF16-92717C81B15C}" type="pres">
      <dgm:prSet presAssocID="{695BEAD7-42B0-4003-B736-AB761685E348}" presName="spaceRect" presStyleCnt="0"/>
      <dgm:spPr/>
    </dgm:pt>
    <dgm:pt modelId="{72A536E2-4A13-4F84-A480-F35B8F288CDE}" type="pres">
      <dgm:prSet presAssocID="{695BEAD7-42B0-4003-B736-AB761685E34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DC5705-D09F-4377-BCBA-921A8BB2B6EB}" type="presOf" srcId="{695BEAD7-42B0-4003-B736-AB761685E348}" destId="{72A536E2-4A13-4F84-A480-F35B8F288CDE}" srcOrd="0" destOrd="0" presId="urn:microsoft.com/office/officeart/2018/5/layout/IconCircleLabelList"/>
    <dgm:cxn modelId="{145DDB48-EF7F-4FBA-BCB6-CDA80787E4D6}" srcId="{F45622B2-F95E-4A52-8890-E6878218E861}" destId="{C3885436-CF20-4F5F-B838-3C7717BB1BFA}" srcOrd="3" destOrd="0" parTransId="{8464E3DD-D700-4341-B9D7-FBDF682B6A23}" sibTransId="{995DB354-D631-4F47-9A2D-C365925D9D21}"/>
    <dgm:cxn modelId="{4B13D053-7EA2-4294-9330-4D3DDA131160}" type="presOf" srcId="{AE914001-B9B6-46F8-BDC4-C29BEE8719BB}" destId="{E5925E3A-8F40-4BE2-9C6B-51AA189638AC}" srcOrd="0" destOrd="0" presId="urn:microsoft.com/office/officeart/2018/5/layout/IconCircleLabelList"/>
    <dgm:cxn modelId="{4131B259-6A00-4499-9289-830BE9E79CCE}" srcId="{F45622B2-F95E-4A52-8890-E6878218E861}" destId="{695BEAD7-42B0-4003-B736-AB761685E348}" srcOrd="4" destOrd="0" parTransId="{2F4C94F6-BE23-4EE1-9CFB-0DDC56C6A6DB}" sibTransId="{8B1923EA-1062-4F58-BB38-CDF2FDB05341}"/>
    <dgm:cxn modelId="{F187DF64-BF4D-4C86-B8FD-AEE1249FCF2A}" type="presOf" srcId="{F08F036C-AE8E-4F83-9345-3987D0BE8087}" destId="{0141A7E1-0C24-4C03-ADFD-7362660EE3B9}" srcOrd="0" destOrd="0" presId="urn:microsoft.com/office/officeart/2018/5/layout/IconCircleLabelList"/>
    <dgm:cxn modelId="{6F560072-572F-42F5-B19A-379A1753A000}" type="presOf" srcId="{F45622B2-F95E-4A52-8890-E6878218E861}" destId="{4935BF30-F66B-438F-8A99-8DF26FCDF86B}" srcOrd="0" destOrd="0" presId="urn:microsoft.com/office/officeart/2018/5/layout/IconCircleLabelList"/>
    <dgm:cxn modelId="{61EF859F-0C1C-490F-8F6A-B358AC19A5AA}" type="presOf" srcId="{C3885436-CF20-4F5F-B838-3C7717BB1BFA}" destId="{752E2BC1-657F-43A9-A39F-1F242CD3844A}" srcOrd="0" destOrd="0" presId="urn:microsoft.com/office/officeart/2018/5/layout/IconCircleLabelList"/>
    <dgm:cxn modelId="{D4CD7DC7-091E-4B80-B2C3-EC24CEC8AAC1}" srcId="{F45622B2-F95E-4A52-8890-E6878218E861}" destId="{AE914001-B9B6-46F8-BDC4-C29BEE8719BB}" srcOrd="0" destOrd="0" parTransId="{1AC08D81-A0C7-4D27-9E09-2B905C003457}" sibTransId="{B21A57A9-1433-48FB-A323-9AC8B2A15F3E}"/>
    <dgm:cxn modelId="{70760ECA-A884-466A-B169-CB69E913E30D}" srcId="{F45622B2-F95E-4A52-8890-E6878218E861}" destId="{F08F036C-AE8E-4F83-9345-3987D0BE8087}" srcOrd="1" destOrd="0" parTransId="{6F66E9B7-FF00-4B02-919A-3F066FFE1B67}" sibTransId="{2C3D9BC8-7C4C-41E1-9F88-F0083AC93A78}"/>
    <dgm:cxn modelId="{40752CE4-0C28-46BA-8D8E-1F8DC0286F43}" srcId="{F45622B2-F95E-4A52-8890-E6878218E861}" destId="{4818616D-8291-450F-802D-BC9B549038B8}" srcOrd="2" destOrd="0" parTransId="{19413EBE-711B-427B-B5D1-A44004E9A890}" sibTransId="{6306BA09-7F5D-45FF-8E03-161FFD508EDB}"/>
    <dgm:cxn modelId="{E437C3F1-507F-4D7C-B34A-5A425A7BBCF1}" type="presOf" srcId="{4818616D-8291-450F-802D-BC9B549038B8}" destId="{40ADB243-FA49-4805-A08B-1EA2CF84F217}" srcOrd="0" destOrd="0" presId="urn:microsoft.com/office/officeart/2018/5/layout/IconCircleLabelList"/>
    <dgm:cxn modelId="{BEA4560B-E44E-4A9B-9AE5-308B85CBF4A8}" type="presParOf" srcId="{4935BF30-F66B-438F-8A99-8DF26FCDF86B}" destId="{85816842-7DE9-43E6-8C20-270907FA6BAD}" srcOrd="0" destOrd="0" presId="urn:microsoft.com/office/officeart/2018/5/layout/IconCircleLabelList"/>
    <dgm:cxn modelId="{CA7634C8-E78F-48EC-B2EC-301D203DE9C0}" type="presParOf" srcId="{85816842-7DE9-43E6-8C20-270907FA6BAD}" destId="{8FEF574D-5BF1-430D-BD66-4A03CDF62358}" srcOrd="0" destOrd="0" presId="urn:microsoft.com/office/officeart/2018/5/layout/IconCircleLabelList"/>
    <dgm:cxn modelId="{DBF93874-AF9E-47F5-B991-C1F9078209C1}" type="presParOf" srcId="{85816842-7DE9-43E6-8C20-270907FA6BAD}" destId="{29124BB3-3D53-4BA2-8410-AD869565486E}" srcOrd="1" destOrd="0" presId="urn:microsoft.com/office/officeart/2018/5/layout/IconCircleLabelList"/>
    <dgm:cxn modelId="{02663A7B-CC18-4BF8-A3CC-3A532AB20471}" type="presParOf" srcId="{85816842-7DE9-43E6-8C20-270907FA6BAD}" destId="{8BB874B7-020B-43AD-80F0-95D794BDF4B2}" srcOrd="2" destOrd="0" presId="urn:microsoft.com/office/officeart/2018/5/layout/IconCircleLabelList"/>
    <dgm:cxn modelId="{398E1C62-A3E4-40A7-AA74-2B6B7C0678F0}" type="presParOf" srcId="{85816842-7DE9-43E6-8C20-270907FA6BAD}" destId="{E5925E3A-8F40-4BE2-9C6B-51AA189638AC}" srcOrd="3" destOrd="0" presId="urn:microsoft.com/office/officeart/2018/5/layout/IconCircleLabelList"/>
    <dgm:cxn modelId="{C3DCBBC1-BBE7-4DF0-BB15-DAD0DFC24761}" type="presParOf" srcId="{4935BF30-F66B-438F-8A99-8DF26FCDF86B}" destId="{6E906DAD-0134-4306-9316-A2580369A20B}" srcOrd="1" destOrd="0" presId="urn:microsoft.com/office/officeart/2018/5/layout/IconCircleLabelList"/>
    <dgm:cxn modelId="{9725D1D2-280B-48AE-84EA-DBBCB9966467}" type="presParOf" srcId="{4935BF30-F66B-438F-8A99-8DF26FCDF86B}" destId="{AC825AF5-53FB-41D3-AA3B-6B0D0870CA40}" srcOrd="2" destOrd="0" presId="urn:microsoft.com/office/officeart/2018/5/layout/IconCircleLabelList"/>
    <dgm:cxn modelId="{0CE4A982-D76D-478F-B727-5BD536537FFF}" type="presParOf" srcId="{AC825AF5-53FB-41D3-AA3B-6B0D0870CA40}" destId="{097C598F-B86D-4105-A021-0B58317F8687}" srcOrd="0" destOrd="0" presId="urn:microsoft.com/office/officeart/2018/5/layout/IconCircleLabelList"/>
    <dgm:cxn modelId="{FBD2FF38-2478-48DC-AC53-F40827F24A26}" type="presParOf" srcId="{AC825AF5-53FB-41D3-AA3B-6B0D0870CA40}" destId="{E65FA626-19E3-4632-AE20-703A7B6A3F5B}" srcOrd="1" destOrd="0" presId="urn:microsoft.com/office/officeart/2018/5/layout/IconCircleLabelList"/>
    <dgm:cxn modelId="{3B2AD0D0-9CE2-4673-9F02-DC1496864777}" type="presParOf" srcId="{AC825AF5-53FB-41D3-AA3B-6B0D0870CA40}" destId="{B591DAB4-B6A4-415B-9C7F-59D7D3F767A8}" srcOrd="2" destOrd="0" presId="urn:microsoft.com/office/officeart/2018/5/layout/IconCircleLabelList"/>
    <dgm:cxn modelId="{8EFCA243-4125-4F0D-A81B-4E94094BD558}" type="presParOf" srcId="{AC825AF5-53FB-41D3-AA3B-6B0D0870CA40}" destId="{0141A7E1-0C24-4C03-ADFD-7362660EE3B9}" srcOrd="3" destOrd="0" presId="urn:microsoft.com/office/officeart/2018/5/layout/IconCircleLabelList"/>
    <dgm:cxn modelId="{95151865-E3F9-411D-8050-9994D88B4031}" type="presParOf" srcId="{4935BF30-F66B-438F-8A99-8DF26FCDF86B}" destId="{13483B5C-15BF-4396-ABF3-43E9B5DF0FB3}" srcOrd="3" destOrd="0" presId="urn:microsoft.com/office/officeart/2018/5/layout/IconCircleLabelList"/>
    <dgm:cxn modelId="{0C3D9F79-7DF5-4F12-949B-A353C89D4050}" type="presParOf" srcId="{4935BF30-F66B-438F-8A99-8DF26FCDF86B}" destId="{9D791114-50DF-47BA-B178-FBF883C09F4D}" srcOrd="4" destOrd="0" presId="urn:microsoft.com/office/officeart/2018/5/layout/IconCircleLabelList"/>
    <dgm:cxn modelId="{90344B1C-1DEA-49BC-818A-9ABAC2057E83}" type="presParOf" srcId="{9D791114-50DF-47BA-B178-FBF883C09F4D}" destId="{BC1037D5-7C43-4220-86A0-00ABEE527E5E}" srcOrd="0" destOrd="0" presId="urn:microsoft.com/office/officeart/2018/5/layout/IconCircleLabelList"/>
    <dgm:cxn modelId="{60D5669E-CE43-4C40-A83C-C745C15C1434}" type="presParOf" srcId="{9D791114-50DF-47BA-B178-FBF883C09F4D}" destId="{1B04FEC5-8216-4377-AFD9-3AC5A78461E0}" srcOrd="1" destOrd="0" presId="urn:microsoft.com/office/officeart/2018/5/layout/IconCircleLabelList"/>
    <dgm:cxn modelId="{85EEAF0B-1FF4-42BA-9ECC-1DE5FB9C4F45}" type="presParOf" srcId="{9D791114-50DF-47BA-B178-FBF883C09F4D}" destId="{37FA03D2-B76A-498E-86EC-D3B0D0FC76F6}" srcOrd="2" destOrd="0" presId="urn:microsoft.com/office/officeart/2018/5/layout/IconCircleLabelList"/>
    <dgm:cxn modelId="{33C5DA75-103B-4C02-922B-F12DB9E6A41D}" type="presParOf" srcId="{9D791114-50DF-47BA-B178-FBF883C09F4D}" destId="{40ADB243-FA49-4805-A08B-1EA2CF84F217}" srcOrd="3" destOrd="0" presId="urn:microsoft.com/office/officeart/2018/5/layout/IconCircleLabelList"/>
    <dgm:cxn modelId="{1F2FA75F-5F95-46F3-B1F2-9CF9BD2B887E}" type="presParOf" srcId="{4935BF30-F66B-438F-8A99-8DF26FCDF86B}" destId="{B18EE5A4-B769-4149-8081-C818EA87CB76}" srcOrd="5" destOrd="0" presId="urn:microsoft.com/office/officeart/2018/5/layout/IconCircleLabelList"/>
    <dgm:cxn modelId="{32F21FA8-21BA-477B-99D1-1E7253EFE90B}" type="presParOf" srcId="{4935BF30-F66B-438F-8A99-8DF26FCDF86B}" destId="{4E2881F4-BCEE-4522-8AFA-CC424DCEFB01}" srcOrd="6" destOrd="0" presId="urn:microsoft.com/office/officeart/2018/5/layout/IconCircleLabelList"/>
    <dgm:cxn modelId="{3987D46A-7AC6-4B68-9E89-B550AAFDAA16}" type="presParOf" srcId="{4E2881F4-BCEE-4522-8AFA-CC424DCEFB01}" destId="{A41C116F-0B38-40CE-B90B-6249EA9B6874}" srcOrd="0" destOrd="0" presId="urn:microsoft.com/office/officeart/2018/5/layout/IconCircleLabelList"/>
    <dgm:cxn modelId="{3B8C39E0-7F1C-437B-AC8A-A9E97A93C789}" type="presParOf" srcId="{4E2881F4-BCEE-4522-8AFA-CC424DCEFB01}" destId="{BE80F522-AD63-4F26-BAEA-3E85FBF3930B}" srcOrd="1" destOrd="0" presId="urn:microsoft.com/office/officeart/2018/5/layout/IconCircleLabelList"/>
    <dgm:cxn modelId="{C88D4862-92EC-4A58-AF95-41EE7A95F560}" type="presParOf" srcId="{4E2881F4-BCEE-4522-8AFA-CC424DCEFB01}" destId="{0B07BC22-A28F-4A0B-8C16-4623BE39B067}" srcOrd="2" destOrd="0" presId="urn:microsoft.com/office/officeart/2018/5/layout/IconCircleLabelList"/>
    <dgm:cxn modelId="{275F790C-B22F-45E4-81F0-E403B7C3735B}" type="presParOf" srcId="{4E2881F4-BCEE-4522-8AFA-CC424DCEFB01}" destId="{752E2BC1-657F-43A9-A39F-1F242CD3844A}" srcOrd="3" destOrd="0" presId="urn:microsoft.com/office/officeart/2018/5/layout/IconCircleLabelList"/>
    <dgm:cxn modelId="{0A79306B-3E07-46E0-AB87-E2270186E334}" type="presParOf" srcId="{4935BF30-F66B-438F-8A99-8DF26FCDF86B}" destId="{B41FEA49-D96D-4663-8CF1-87808BCF961B}" srcOrd="7" destOrd="0" presId="urn:microsoft.com/office/officeart/2018/5/layout/IconCircleLabelList"/>
    <dgm:cxn modelId="{EE8EDF7A-8026-4D4C-B11C-85A312D8B4AC}" type="presParOf" srcId="{4935BF30-F66B-438F-8A99-8DF26FCDF86B}" destId="{CCC4239E-250E-4922-BD92-C197726AAAC2}" srcOrd="8" destOrd="0" presId="urn:microsoft.com/office/officeart/2018/5/layout/IconCircleLabelList"/>
    <dgm:cxn modelId="{8D8414D7-D81B-4A7F-92AE-573889976615}" type="presParOf" srcId="{CCC4239E-250E-4922-BD92-C197726AAAC2}" destId="{49CCF2F1-8312-4CBC-94B1-0E1CB1F28B9A}" srcOrd="0" destOrd="0" presId="urn:microsoft.com/office/officeart/2018/5/layout/IconCircleLabelList"/>
    <dgm:cxn modelId="{DE1CEA65-34FA-4B9D-8D91-10CD99901120}" type="presParOf" srcId="{CCC4239E-250E-4922-BD92-C197726AAAC2}" destId="{BD1B45B8-9301-41D1-AF23-6C2E27F3403C}" srcOrd="1" destOrd="0" presId="urn:microsoft.com/office/officeart/2018/5/layout/IconCircleLabelList"/>
    <dgm:cxn modelId="{D90BC1B2-6526-4F3C-AC53-577625DB3A3D}" type="presParOf" srcId="{CCC4239E-250E-4922-BD92-C197726AAAC2}" destId="{E31B0E01-6EB8-499C-AF16-92717C81B15C}" srcOrd="2" destOrd="0" presId="urn:microsoft.com/office/officeart/2018/5/layout/IconCircleLabelList"/>
    <dgm:cxn modelId="{5F93DBC6-08AD-49FA-A6A5-BA03524C0028}" type="presParOf" srcId="{CCC4239E-250E-4922-BD92-C197726AAAC2}" destId="{72A536E2-4A13-4F84-A480-F35B8F288C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E0188-E9C9-44E4-A70F-9AA726CD2228}">
      <dsp:nvSpPr>
        <dsp:cNvPr id="0" name=""/>
        <dsp:cNvSpPr/>
      </dsp:nvSpPr>
      <dsp:spPr>
        <a:xfrm>
          <a:off x="1963800" y="6841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8E769-50B9-4AD4-878A-93328941A9AA}">
      <dsp:nvSpPr>
        <dsp:cNvPr id="0" name=""/>
        <dsp:cNvSpPr/>
      </dsp:nvSpPr>
      <dsp:spPr>
        <a:xfrm>
          <a:off x="559800" y="17616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Lead Time Components</a:t>
          </a:r>
        </a:p>
      </dsp:txBody>
      <dsp:txXfrm>
        <a:off x="559800" y="1761638"/>
        <a:ext cx="4320000" cy="648000"/>
      </dsp:txXfrm>
    </dsp:sp>
    <dsp:sp modelId="{7828A99F-42EB-4AD1-8B53-BF1E4038337C}">
      <dsp:nvSpPr>
        <dsp:cNvPr id="0" name=""/>
        <dsp:cNvSpPr/>
      </dsp:nvSpPr>
      <dsp:spPr>
        <a:xfrm>
          <a:off x="559800" y="2493928"/>
          <a:ext cx="4320000" cy="1788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Pre-Processing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Planning, Approvals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Active Deployment, Testing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 Processing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Deployment, Monitoring</a:t>
          </a:r>
        </a:p>
      </dsp:txBody>
      <dsp:txXfrm>
        <a:off x="559800" y="2493928"/>
        <a:ext cx="4320000" cy="1788994"/>
      </dsp:txXfrm>
    </dsp:sp>
    <dsp:sp modelId="{E220657B-49A0-43A1-B592-5294195FCC7D}">
      <dsp:nvSpPr>
        <dsp:cNvPr id="0" name=""/>
        <dsp:cNvSpPr/>
      </dsp:nvSpPr>
      <dsp:spPr>
        <a:xfrm>
          <a:off x="7039800" y="6841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551D-C621-407E-B3A5-BCCCEABFF12A}">
      <dsp:nvSpPr>
        <dsp:cNvPr id="0" name=""/>
        <dsp:cNvSpPr/>
      </dsp:nvSpPr>
      <dsp:spPr>
        <a:xfrm>
          <a:off x="5635800" y="17616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Example</a:t>
          </a:r>
        </a:p>
      </dsp:txBody>
      <dsp:txXfrm>
        <a:off x="5635800" y="1761638"/>
        <a:ext cx="4320000" cy="648000"/>
      </dsp:txXfrm>
    </dsp:sp>
    <dsp:sp modelId="{556B88E5-0B88-4AE3-BA84-3383A6291732}">
      <dsp:nvSpPr>
        <dsp:cNvPr id="0" name=""/>
        <dsp:cNvSpPr/>
      </dsp:nvSpPr>
      <dsp:spPr>
        <a:xfrm>
          <a:off x="5635800" y="2493928"/>
          <a:ext cx="4320000" cy="1788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Processing time: 4 hours coding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 time: 2 weeks (due to testing queues, CAB approvals)</a:t>
          </a:r>
        </a:p>
      </dsp:txBody>
      <dsp:txXfrm>
        <a:off x="5635800" y="2493928"/>
        <a:ext cx="4320000" cy="1788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27BCD-3355-3546-BFAE-D86A3AD50EFF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Manual approvals (e.g. change advisory boards)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Monolithic architectures requiring coordinated releases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Testing bottlenecks (e.g. 2 week UAT cycles)</a:t>
          </a:r>
        </a:p>
      </dsp:txBody>
      <dsp:txXfrm rot="-5400000">
        <a:off x="3785616" y="295201"/>
        <a:ext cx="6647092" cy="1532257"/>
      </dsp:txXfrm>
    </dsp:sp>
    <dsp:sp modelId="{04EC2AE7-97D8-DA4C-86FB-9955A588B2F8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Root Causes</a:t>
          </a:r>
        </a:p>
      </dsp:txBody>
      <dsp:txXfrm>
        <a:off x="103614" y="103667"/>
        <a:ext cx="3578388" cy="1915324"/>
      </dsp:txXfrm>
    </dsp:sp>
    <dsp:sp modelId="{CF9A1A22-0156-074C-9837-B56706536ADE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DORA low performers: 1-6 month lead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65% longer time to market vs competitors </a:t>
          </a:r>
        </a:p>
      </dsp:txBody>
      <dsp:txXfrm rot="-5400000">
        <a:off x="3785616" y="2523880"/>
        <a:ext cx="6647092" cy="1532257"/>
      </dsp:txXfrm>
    </dsp:sp>
    <dsp:sp modelId="{A7C42A6A-46A4-1246-AF88-D16819CF26A8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Impacts</a:t>
          </a:r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52DBA-8F3B-854E-BCF1-D513A91E020A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CI/CD Automation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Auto testing/deployment upon commit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Trunk Based Development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Small batches reduce merge conflicts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Infrastructure as Code (IaC)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Cloud auto scaling for instant environments </a:t>
          </a:r>
        </a:p>
      </dsp:txBody>
      <dsp:txXfrm rot="-5400000">
        <a:off x="3785616" y="295201"/>
        <a:ext cx="6647092" cy="1532257"/>
      </dsp:txXfrm>
    </dsp:sp>
    <dsp:sp modelId="{D7F01C4D-1943-5B4A-8591-4EA55E96B335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Key Practices</a:t>
          </a:r>
        </a:p>
      </dsp:txBody>
      <dsp:txXfrm>
        <a:off x="103614" y="103667"/>
        <a:ext cx="3578388" cy="1915324"/>
      </dsp:txXfrm>
    </dsp:sp>
    <dsp:sp modelId="{830D4D36-8649-7044-AF38-1E725ECA75BB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Deploy on demand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Lead time &lt;1 hour</a:t>
          </a:r>
        </a:p>
      </dsp:txBody>
      <dsp:txXfrm rot="-5400000">
        <a:off x="3785616" y="2523880"/>
        <a:ext cx="6647092" cy="1532257"/>
      </dsp:txXfrm>
    </dsp:sp>
    <dsp:sp modelId="{10E49796-83C4-FD47-A0AF-B202C974F7B8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DORA Elite Performers</a:t>
          </a:r>
        </a:p>
      </dsp:txBody>
      <dsp:txXfrm>
        <a:off x="103614" y="2332346"/>
        <a:ext cx="3578388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67502-D77F-42ED-9C24-09435BDA7410}">
      <dsp:nvSpPr>
        <dsp:cNvPr id="0" name=""/>
        <dsp:cNvSpPr/>
      </dsp:nvSpPr>
      <dsp:spPr>
        <a:xfrm>
          <a:off x="1963800" y="39349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03E7D-7230-4163-942C-93250FC99653}">
      <dsp:nvSpPr>
        <dsp:cNvPr id="0" name=""/>
        <dsp:cNvSpPr/>
      </dsp:nvSpPr>
      <dsp:spPr>
        <a:xfrm>
          <a:off x="559800" y="20587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Flow Metrics </a:t>
          </a:r>
        </a:p>
      </dsp:txBody>
      <dsp:txXfrm>
        <a:off x="559800" y="2058757"/>
        <a:ext cx="4320000" cy="648000"/>
      </dsp:txXfrm>
    </dsp:sp>
    <dsp:sp modelId="{11B3FE1E-B8EC-4F30-A0A8-F7AB59C6B127}">
      <dsp:nvSpPr>
        <dsp:cNvPr id="0" name=""/>
        <dsp:cNvSpPr/>
      </dsp:nvSpPr>
      <dsp:spPr>
        <a:xfrm>
          <a:off x="559800" y="2778044"/>
          <a:ext cx="4320000" cy="117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Flow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Reduce idle waits between steps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Flow Efficiency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Target &gt;30% active to idle time ratio</a:t>
          </a:r>
        </a:p>
      </dsp:txBody>
      <dsp:txXfrm>
        <a:off x="559800" y="2778044"/>
        <a:ext cx="4320000" cy="1179803"/>
      </dsp:txXfrm>
    </dsp:sp>
    <dsp:sp modelId="{4BDA3086-ACE2-4EC9-90E0-109F3EEBC1FC}">
      <dsp:nvSpPr>
        <dsp:cNvPr id="0" name=""/>
        <dsp:cNvSpPr/>
      </dsp:nvSpPr>
      <dsp:spPr>
        <a:xfrm>
          <a:off x="7039800" y="39349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DECB4-0168-4681-BAAF-DB8DE5B60831}">
      <dsp:nvSpPr>
        <dsp:cNvPr id="0" name=""/>
        <dsp:cNvSpPr/>
      </dsp:nvSpPr>
      <dsp:spPr>
        <a:xfrm>
          <a:off x="5635800" y="20587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DevOps Accelerators</a:t>
          </a:r>
        </a:p>
      </dsp:txBody>
      <dsp:txXfrm>
        <a:off x="5635800" y="2058757"/>
        <a:ext cx="4320000" cy="648000"/>
      </dsp:txXfrm>
    </dsp:sp>
    <dsp:sp modelId="{0C744D1E-9B1A-4195-9132-A676AAD114B4}">
      <dsp:nvSpPr>
        <dsp:cNvPr id="0" name=""/>
        <dsp:cNvSpPr/>
      </dsp:nvSpPr>
      <dsp:spPr>
        <a:xfrm>
          <a:off x="5635800" y="2778044"/>
          <a:ext cx="4320000" cy="117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 governance checks (security/compliance)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Shift left testing (developers run unit/integration tests)</a:t>
          </a:r>
        </a:p>
      </dsp:txBody>
      <dsp:txXfrm>
        <a:off x="5635800" y="2778044"/>
        <a:ext cx="4320000" cy="1179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E456C-7BD2-6A49-AFAA-E24FFF47C5DC}">
      <dsp:nvSpPr>
        <dsp:cNvPr id="0" name=""/>
        <dsp:cNvSpPr/>
      </dsp:nvSpPr>
      <dsp:spPr>
        <a:xfrm>
          <a:off x="0" y="529344"/>
          <a:ext cx="10515600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62356" rIns="81612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106x faster deployments than low performers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50% higher customer satisfaction (rapid feedback loops)</a:t>
          </a:r>
        </a:p>
      </dsp:txBody>
      <dsp:txXfrm>
        <a:off x="0" y="529344"/>
        <a:ext cx="10515600" cy="1573424"/>
      </dsp:txXfrm>
    </dsp:sp>
    <dsp:sp modelId="{21423430-1D4B-2D49-9F4D-A8014CC2DDB9}">
      <dsp:nvSpPr>
        <dsp:cNvPr id="0" name=""/>
        <dsp:cNvSpPr/>
      </dsp:nvSpPr>
      <dsp:spPr>
        <a:xfrm>
          <a:off x="525780" y="130824"/>
          <a:ext cx="7360920" cy="7970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Outcomes</a:t>
          </a:r>
        </a:p>
      </dsp:txBody>
      <dsp:txXfrm>
        <a:off x="564688" y="169732"/>
        <a:ext cx="7283104" cy="719223"/>
      </dsp:txXfrm>
    </dsp:sp>
    <dsp:sp modelId="{57A00AC0-9D5F-2D46-A88D-AB42C1DB29D9}">
      <dsp:nvSpPr>
        <dsp:cNvPr id="0" name=""/>
        <dsp:cNvSpPr/>
      </dsp:nvSpPr>
      <dsp:spPr>
        <a:xfrm>
          <a:off x="0" y="2647089"/>
          <a:ext cx="10515600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62356" rIns="81612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Lead Time for Changes (DORA metric)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Flow Velocity: Features delivered/week</a:t>
          </a:r>
        </a:p>
      </dsp:txBody>
      <dsp:txXfrm>
        <a:off x="0" y="2647089"/>
        <a:ext cx="10515600" cy="1573424"/>
      </dsp:txXfrm>
    </dsp:sp>
    <dsp:sp modelId="{7449CD3D-3ED6-0F4C-9C69-4B6EBC2E858A}">
      <dsp:nvSpPr>
        <dsp:cNvPr id="0" name=""/>
        <dsp:cNvSpPr/>
      </dsp:nvSpPr>
      <dsp:spPr>
        <a:xfrm>
          <a:off x="525780" y="2248569"/>
          <a:ext cx="7360920" cy="797039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Key Metrics</a:t>
          </a:r>
        </a:p>
      </dsp:txBody>
      <dsp:txXfrm>
        <a:off x="564688" y="2287477"/>
        <a:ext cx="7283104" cy="7192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F574D-5BF1-430D-BD66-4A03CDF62358}">
      <dsp:nvSpPr>
        <dsp:cNvPr id="0" name=""/>
        <dsp:cNvSpPr/>
      </dsp:nvSpPr>
      <dsp:spPr>
        <a:xfrm>
          <a:off x="478800" y="9944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24BB3-3D53-4BA2-8410-AD869565486E}">
      <dsp:nvSpPr>
        <dsp:cNvPr id="0" name=""/>
        <dsp:cNvSpPr/>
      </dsp:nvSpPr>
      <dsp:spPr>
        <a:xfrm>
          <a:off x="712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25E3A-8F40-4BE2-9C6B-51AA189638AC}">
      <dsp:nvSpPr>
        <dsp:cNvPr id="0" name=""/>
        <dsp:cNvSpPr/>
      </dsp:nvSpPr>
      <dsp:spPr>
        <a:xfrm>
          <a:off x="127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Map value streams to identify delays</a:t>
          </a:r>
        </a:p>
      </dsp:txBody>
      <dsp:txXfrm>
        <a:off x="127800" y="2434419"/>
        <a:ext cx="1800000" cy="922500"/>
      </dsp:txXfrm>
    </dsp:sp>
    <dsp:sp modelId="{097C598F-B86D-4105-A021-0B58317F8687}">
      <dsp:nvSpPr>
        <dsp:cNvPr id="0" name=""/>
        <dsp:cNvSpPr/>
      </dsp:nvSpPr>
      <dsp:spPr>
        <a:xfrm>
          <a:off x="2593800" y="9944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FA626-19E3-4632-AE20-703A7B6A3F5B}">
      <dsp:nvSpPr>
        <dsp:cNvPr id="0" name=""/>
        <dsp:cNvSpPr/>
      </dsp:nvSpPr>
      <dsp:spPr>
        <a:xfrm>
          <a:off x="2827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1A7E1-0C24-4C03-ADFD-7362660EE3B9}">
      <dsp:nvSpPr>
        <dsp:cNvPr id="0" name=""/>
        <dsp:cNvSpPr/>
      </dsp:nvSpPr>
      <dsp:spPr>
        <a:xfrm>
          <a:off x="2242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Automate deployment pipelines (CI/CD)</a:t>
          </a:r>
        </a:p>
      </dsp:txBody>
      <dsp:txXfrm>
        <a:off x="2242800" y="2434419"/>
        <a:ext cx="1800000" cy="922500"/>
      </dsp:txXfrm>
    </dsp:sp>
    <dsp:sp modelId="{BC1037D5-7C43-4220-86A0-00ABEE527E5E}">
      <dsp:nvSpPr>
        <dsp:cNvPr id="0" name=""/>
        <dsp:cNvSpPr/>
      </dsp:nvSpPr>
      <dsp:spPr>
        <a:xfrm>
          <a:off x="4708800" y="9944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4FEC5-8216-4377-AFD9-3AC5A78461E0}">
      <dsp:nvSpPr>
        <dsp:cNvPr id="0" name=""/>
        <dsp:cNvSpPr/>
      </dsp:nvSpPr>
      <dsp:spPr>
        <a:xfrm>
          <a:off x="4942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DB243-FA49-4805-A08B-1EA2CF84F217}">
      <dsp:nvSpPr>
        <dsp:cNvPr id="0" name=""/>
        <dsp:cNvSpPr/>
      </dsp:nvSpPr>
      <dsp:spPr>
        <a:xfrm>
          <a:off x="4357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Adopt cloud native architectures for decoupled systems</a:t>
          </a:r>
        </a:p>
      </dsp:txBody>
      <dsp:txXfrm>
        <a:off x="4357800" y="2434419"/>
        <a:ext cx="1800000" cy="922500"/>
      </dsp:txXfrm>
    </dsp:sp>
    <dsp:sp modelId="{A41C116F-0B38-40CE-B90B-6249EA9B6874}">
      <dsp:nvSpPr>
        <dsp:cNvPr id="0" name=""/>
        <dsp:cNvSpPr/>
      </dsp:nvSpPr>
      <dsp:spPr>
        <a:xfrm>
          <a:off x="6823800" y="9944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0F522-AD63-4F26-BAEA-3E85FBF3930B}">
      <dsp:nvSpPr>
        <dsp:cNvPr id="0" name=""/>
        <dsp:cNvSpPr/>
      </dsp:nvSpPr>
      <dsp:spPr>
        <a:xfrm>
          <a:off x="7057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E2BC1-657F-43A9-A39F-1F242CD3844A}">
      <dsp:nvSpPr>
        <dsp:cNvPr id="0" name=""/>
        <dsp:cNvSpPr/>
      </dsp:nvSpPr>
      <dsp:spPr>
        <a:xfrm>
          <a:off x="6472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Measure lead time relentlessly; target &lt;1 day</a:t>
          </a:r>
        </a:p>
      </dsp:txBody>
      <dsp:txXfrm>
        <a:off x="6472800" y="2434419"/>
        <a:ext cx="1800000" cy="922500"/>
      </dsp:txXfrm>
    </dsp:sp>
    <dsp:sp modelId="{49CCF2F1-8312-4CBC-94B1-0E1CB1F28B9A}">
      <dsp:nvSpPr>
        <dsp:cNvPr id="0" name=""/>
        <dsp:cNvSpPr/>
      </dsp:nvSpPr>
      <dsp:spPr>
        <a:xfrm>
          <a:off x="8938800" y="9944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B45B8-9301-41D1-AF23-6C2E27F3403C}">
      <dsp:nvSpPr>
        <dsp:cNvPr id="0" name=""/>
        <dsp:cNvSpPr/>
      </dsp:nvSpPr>
      <dsp:spPr>
        <a:xfrm>
          <a:off x="9172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536E2-4A13-4F84-A480-F35B8F288CDE}">
      <dsp:nvSpPr>
        <dsp:cNvPr id="0" name=""/>
        <dsp:cNvSpPr/>
      </dsp:nvSpPr>
      <dsp:spPr>
        <a:xfrm>
          <a:off x="8587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“If you can’t describe what you’re doing as a value stream, you don’t know what you’re doing.” – Value Stream Mapping</a:t>
          </a:r>
        </a:p>
      </dsp:txBody>
      <dsp:txXfrm>
        <a:off x="8587800" y="2434419"/>
        <a:ext cx="180000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06CF-F324-6F28-AA20-9593712F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88E60-E790-A6ED-44DB-9FA651ACE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0ED7-DBCE-FBB3-EE7D-E114A3E2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9ED5-ECC3-6BB3-7C0D-6B40A398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89C2-F5EE-8362-D013-3DE41F00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B7BF-AE26-0D59-83B6-7BABE4A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A91C5-D568-5276-F5FA-CBD47CE1F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31C5-778A-0AC8-79E1-EB3C39E6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3BAD-4844-3594-B6AB-CD57B2F5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E765-62E9-EAC1-0FDE-E20921F1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65EA6-27A4-90C7-EC4B-2B4A72C9B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70F7E-5A62-3CD2-5A41-1FAA2CA85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FCDC-2C72-0BAA-0A0E-CFF8FFD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C056-9FF5-776A-A3FE-2D04B483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C5FC-ADED-5BC7-BF5E-CAA14F0E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25EB-032A-9DFD-8BA3-8443111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BB4C-9008-3F97-08A1-BF2F0356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DB71-9350-FD59-A215-11994FD2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D0945-380A-D6F6-FA26-5E774C76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3AB9-5D53-3E16-1B02-6878CC88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B294-5C64-9EDF-8CFC-85AF60BF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CA5D-54B3-7344-025E-BEFB90C8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95C0E-363D-09EB-F9E7-69EDB4B6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024E-31F7-EAA7-B92D-15ED1490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6226-49D9-A31A-9398-331B88D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5EFD-7D11-51D4-6ECC-B9BFA86D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6639-C438-5C84-F20B-263518D9E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6A14-519D-15F9-6A90-F661F399B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C5EF5-BBD9-B2C0-942B-ED95FBF7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2605-7D8A-194E-E4A0-152F1421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1BE38-2EFB-5D02-F1C3-F208F637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CF23-61E9-92EE-AE08-D4BC13FF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0B46B-B754-96B1-D4DA-E8793E222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29132-3F43-801B-4E63-59B5C83DD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EBEAA-5B97-7AE5-17EF-4F29AC18E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07852-8B83-BAE9-2A10-047C011A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FB008-D486-EE7C-CDCE-1F6F3F7F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1B6F2-4F1C-8D0E-B9D1-73F7F12F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2DBA8-ACE7-ABF3-3FB9-076C4AA7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A86B-F431-54F1-4BAF-F6FCE3ED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3C1B7-2EBE-261E-938B-8581186D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A5DEC-A6AE-DA80-CDB1-C61F2F3E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06C2A-B93E-34FA-29F7-7B192406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AB53E-C414-1934-CFB4-D8E1A2A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205E7-8206-B39C-82E9-72D44361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F31A6-00C9-9D82-7974-4CFC317C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58A9-CB2E-DD03-BA9B-64A93C51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1924-36A5-EB8A-BFDB-56B73120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BDFA3-29D7-A551-2A0F-9C7379D3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2034-D631-39E5-AF3E-EFBBFCFC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06A8-9E15-C78C-EBCE-B90C5AF9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BC2B0-0A19-07AA-9E59-9D68C9C7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B1E5-FA57-D7F0-10FF-420BD130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5FE2B-3D2F-8BCE-6BAD-20EB26036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0C157-44BB-6668-01D5-EC1F6FFD1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76A6B-204F-A059-23B1-2F38C4F7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6E346-FF64-BBF5-70A8-7F314920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1C3D-283B-EB69-D67D-1EBEC609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5C8F5-709F-8A2B-7702-CA476FAA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A107D-6699-29B3-81E5-C2211ADCD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706C-EB77-E5C9-E6C9-A10F5FE5F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4C1F4-0316-9B43-8108-6D50243ACFAA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883C-05D7-9E97-E748-81F313545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ABD9-4C1E-5DA2-0CD2-E69742690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DD33A-6EE1-BE4E-99B8-28D820D5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rester.com/report/the-forrester-wave-value-stream-management-q4-2021/RES176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D Hologram from iPad">
            <a:extLst>
              <a:ext uri="{FF2B5EF4-FFF2-40B4-BE49-F238E27FC236}">
                <a16:creationId xmlns:a16="http://schemas.microsoft.com/office/drawing/2014/main" id="{4CF6A787-B855-0B9B-185C-3F7167E0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44" b="7925"/>
          <a:stretch>
            <a:fillRect/>
          </a:stretch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F2A3E-AC67-D28C-019A-A31900443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Technology Value Stream: Accelerating Deployment Lead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640B9-4E2D-1D5F-D453-C9354A172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4160233" cy="850998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CSD 380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Jessica Long-Heinicke</a:t>
            </a:r>
          </a:p>
        </p:txBody>
      </p:sp>
    </p:spTree>
    <p:extLst>
      <p:ext uri="{BB962C8B-B14F-4D97-AF65-F5344CB8AC3E}">
        <p14:creationId xmlns:p14="http://schemas.microsoft.com/office/powerpoint/2010/main" val="30001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F584-9CAE-B118-FC71-1D5C4084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AB34-67EC-D1C1-6FA8-ACE176EB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/>
              <a:t>Forsgren, N., Humble, J., &amp; Kim, G. (2018). </a:t>
            </a:r>
            <a:r>
              <a:rPr lang="en-US" sz="2200" i="1"/>
              <a:t>Accelerate: The science of lean software and DevOps: Building and scaling high performing technology organizations</a:t>
            </a:r>
            <a:r>
              <a:rPr lang="en-US" sz="2200"/>
              <a:t>. IT Revolution Press.</a:t>
            </a:r>
          </a:p>
          <a:p>
            <a:r>
              <a:rPr lang="en-US" sz="2200"/>
              <a:t>Kim, G., Humble, J., Debois, P., &amp; Willis, J. (2021). </a:t>
            </a:r>
            <a:r>
              <a:rPr lang="en-US" sz="2200" i="1"/>
              <a:t>The DevOps Handbook 2</a:t>
            </a:r>
            <a:r>
              <a:rPr lang="en-US" sz="2200" i="1" baseline="30000"/>
              <a:t>nd</a:t>
            </a:r>
            <a:r>
              <a:rPr lang="en-US" sz="2200" i="1"/>
              <a:t> Edition: How to create world-class agility, reliability, and security in technology organizations</a:t>
            </a:r>
            <a:r>
              <a:rPr lang="en-US" sz="2200"/>
              <a:t>. IT Revolution Press.</a:t>
            </a:r>
          </a:p>
          <a:p>
            <a:r>
              <a:rPr lang="en-US" sz="2200"/>
              <a:t>Le Clair, C., </a:t>
            </a:r>
            <a:r>
              <a:rPr lang="en-US" sz="2200" err="1"/>
              <a:t>Furlonger</a:t>
            </a:r>
            <a:r>
              <a:rPr lang="en-US" sz="2200"/>
              <a:t>, D., &amp; Vilela, J. (2021). </a:t>
            </a:r>
            <a:r>
              <a:rPr lang="en-US" sz="2200" i="1"/>
              <a:t>The Forrester Wave™: Value stream management, Q4 2021</a:t>
            </a:r>
            <a:r>
              <a:rPr lang="en-US" sz="2200"/>
              <a:t>. Forrester Research. </a:t>
            </a:r>
            <a:r>
              <a:rPr lang="en-US" sz="2200">
                <a:hlinkClick r:id="rId2"/>
              </a:rPr>
              <a:t>https://www.forrester.com/report/the-forrester-wave-value-stream-management-q4-2021/RES176017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3651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0381D-7573-726D-314C-464C5A9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Defining Value Stream &amp; Key Concepts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332C-DFA5-2600-A061-5587D611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Value Stream: End to end activities delivering products/services to customers, spanning ideation to value realization</a:t>
            </a:r>
          </a:p>
          <a:p>
            <a:r>
              <a:rPr lang="en-US" dirty="0"/>
              <a:t>Lead Time: Total duration from process initiation to completion</a:t>
            </a:r>
          </a:p>
          <a:p>
            <a:r>
              <a:rPr lang="en-US" dirty="0"/>
              <a:t>Processing Time: Active work duration within lead time. Excludes waits/approvals</a:t>
            </a:r>
          </a:p>
          <a:p>
            <a:r>
              <a:rPr lang="en-US" dirty="0"/>
              <a:t>Critical Insights: Processing time is often &lt;5% of lead time due to delays</a:t>
            </a:r>
          </a:p>
        </p:txBody>
      </p:sp>
    </p:spTree>
    <p:extLst>
      <p:ext uri="{BB962C8B-B14F-4D97-AF65-F5344CB8AC3E}">
        <p14:creationId xmlns:p14="http://schemas.microsoft.com/office/powerpoint/2010/main" val="353614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44D71-1252-E381-7F25-CFF41AEE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Lead Time vs Processing Time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ECD50B-21B1-3A8F-68E7-20BFB019C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0159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55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3D3A0-CB9C-BB14-5234-5CCA2B21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Common Scenario: Months Long Deployments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BD9729-92C9-89A0-DC07-C2F5560D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37437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82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FBD5B-FA81-19B2-41E1-D9612B38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DevOps Ideal: Minutes Long Deployment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5721D-7CF5-D0ED-2421-A6E44985B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91718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70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50662-358E-803C-C206-5086C95E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Optimizing the Value Stream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C28B35-4776-E191-F859-6A72AD253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47188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19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C2D3A-5F70-08B3-33D1-5F6C19C0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Cultural &amp; Technical Transformation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32161A-DC2C-3E86-A893-C820A143A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918789"/>
              </p:ext>
            </p:extLst>
          </p:nvPr>
        </p:nvGraphicFramePr>
        <p:xfrm>
          <a:off x="838200" y="2382331"/>
          <a:ext cx="10515601" cy="318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420">
                  <a:extLst>
                    <a:ext uri="{9D8B030D-6E8A-4147-A177-3AD203B41FA5}">
                      <a16:colId xmlns:a16="http://schemas.microsoft.com/office/drawing/2014/main" val="516467705"/>
                    </a:ext>
                  </a:extLst>
                </a:gridCol>
                <a:gridCol w="3357585">
                  <a:extLst>
                    <a:ext uri="{9D8B030D-6E8A-4147-A177-3AD203B41FA5}">
                      <a16:colId xmlns:a16="http://schemas.microsoft.com/office/drawing/2014/main" val="853013334"/>
                    </a:ext>
                  </a:extLst>
                </a:gridCol>
                <a:gridCol w="3981596">
                  <a:extLst>
                    <a:ext uri="{9D8B030D-6E8A-4147-A177-3AD203B41FA5}">
                      <a16:colId xmlns:a16="http://schemas.microsoft.com/office/drawing/2014/main" val="3789271613"/>
                    </a:ext>
                  </a:extLst>
                </a:gridCol>
              </a:tblGrid>
              <a:tr h="637700">
                <a:tc>
                  <a:txBody>
                    <a:bodyPr/>
                    <a:lstStyle/>
                    <a:p>
                      <a:r>
                        <a:rPr lang="en-US" sz="2900"/>
                        <a:t>Aspect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Traditional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DevOps Ideal</a:t>
                      </a:r>
                    </a:p>
                  </a:txBody>
                  <a:tcPr marL="144932" marR="144932" marT="72466" marB="72466"/>
                </a:tc>
                <a:extLst>
                  <a:ext uri="{0D108BD9-81ED-4DB2-BD59-A6C34878D82A}">
                    <a16:rowId xmlns:a16="http://schemas.microsoft.com/office/drawing/2014/main" val="324130533"/>
                  </a:ext>
                </a:extLst>
              </a:tr>
              <a:tr h="637700">
                <a:tc>
                  <a:txBody>
                    <a:bodyPr/>
                    <a:lstStyle/>
                    <a:p>
                      <a:r>
                        <a:rPr lang="en-US" sz="2900"/>
                        <a:t>Deployment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Monthly/Quarterly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Minutes/Daily</a:t>
                      </a:r>
                    </a:p>
                  </a:txBody>
                  <a:tcPr marL="144932" marR="144932" marT="72466" marB="72466"/>
                </a:tc>
                <a:extLst>
                  <a:ext uri="{0D108BD9-81ED-4DB2-BD59-A6C34878D82A}">
                    <a16:rowId xmlns:a16="http://schemas.microsoft.com/office/drawing/2014/main" val="1281789175"/>
                  </a:ext>
                </a:extLst>
              </a:tr>
              <a:tr h="637700">
                <a:tc>
                  <a:txBody>
                    <a:bodyPr/>
                    <a:lstStyle/>
                    <a:p>
                      <a:r>
                        <a:rPr lang="en-US" sz="2900"/>
                        <a:t>Approvals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Manual CABs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Automated pipelines</a:t>
                      </a:r>
                    </a:p>
                  </a:txBody>
                  <a:tcPr marL="144932" marR="144932" marT="72466" marB="72466"/>
                </a:tc>
                <a:extLst>
                  <a:ext uri="{0D108BD9-81ED-4DB2-BD59-A6C34878D82A}">
                    <a16:rowId xmlns:a16="http://schemas.microsoft.com/office/drawing/2014/main" val="3942974013"/>
                  </a:ext>
                </a:extLst>
              </a:tr>
              <a:tr h="637700">
                <a:tc>
                  <a:txBody>
                    <a:bodyPr/>
                    <a:lstStyle/>
                    <a:p>
                      <a:r>
                        <a:rPr lang="en-US" sz="2900"/>
                        <a:t>Architecture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Monolithic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Microservices</a:t>
                      </a:r>
                    </a:p>
                  </a:txBody>
                  <a:tcPr marL="144932" marR="144932" marT="72466" marB="72466"/>
                </a:tc>
                <a:extLst>
                  <a:ext uri="{0D108BD9-81ED-4DB2-BD59-A6C34878D82A}">
                    <a16:rowId xmlns:a16="http://schemas.microsoft.com/office/drawing/2014/main" val="2832132786"/>
                  </a:ext>
                </a:extLst>
              </a:tr>
              <a:tr h="637700">
                <a:tc>
                  <a:txBody>
                    <a:bodyPr/>
                    <a:lstStyle/>
                    <a:p>
                      <a:r>
                        <a:rPr lang="en-US" sz="2900"/>
                        <a:t>Team Structures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Silos</a:t>
                      </a:r>
                    </a:p>
                  </a:txBody>
                  <a:tcPr marL="144932" marR="144932" marT="72466" marB="72466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Cross functional pods</a:t>
                      </a:r>
                    </a:p>
                  </a:txBody>
                  <a:tcPr marL="144932" marR="144932" marT="72466" marB="72466"/>
                </a:tc>
                <a:extLst>
                  <a:ext uri="{0D108BD9-81ED-4DB2-BD59-A6C34878D82A}">
                    <a16:rowId xmlns:a16="http://schemas.microsoft.com/office/drawing/2014/main" val="103024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94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CB34D-0741-2F9C-B18E-63D954C0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Business Impact &amp; Metrics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1C7087-E82D-48B2-B8E8-CCC2F381D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72431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79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9C658-6436-CFDE-4387-C78C92ED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Conclusion: Path to Elite Performance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3B8935-213B-03C8-0133-C802263C2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39578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90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522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Technology Value Stream: Accelerating Deployment Lead Times</vt:lpstr>
      <vt:lpstr>Defining Value Stream &amp; Key Concepts</vt:lpstr>
      <vt:lpstr>Lead Time vs Processing Time</vt:lpstr>
      <vt:lpstr>Common Scenario: Months Long Deployments</vt:lpstr>
      <vt:lpstr>DevOps Ideal: Minutes Long Deployment</vt:lpstr>
      <vt:lpstr>Optimizing the Value Stream</vt:lpstr>
      <vt:lpstr>Cultural &amp; Technical Transformation</vt:lpstr>
      <vt:lpstr>Business Impact &amp; Metrics</vt:lpstr>
      <vt:lpstr>Conclusion: Path to Elite Performance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Long-Heinicke</dc:creator>
  <cp:lastModifiedBy>Jessica Long-Heinicke</cp:lastModifiedBy>
  <cp:revision>1</cp:revision>
  <dcterms:created xsi:type="dcterms:W3CDTF">2025-06-01T23:20:51Z</dcterms:created>
  <dcterms:modified xsi:type="dcterms:W3CDTF">2025-06-01T23:45:04Z</dcterms:modified>
</cp:coreProperties>
</file>