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11"/>
    <p:restoredTop sz="94630"/>
  </p:normalViewPr>
  <p:slideViewPr>
    <p:cSldViewPr snapToGrid="0">
      <p:cViewPr varScale="1">
        <p:scale>
          <a:sx n="36" d="100"/>
          <a:sy n="36" d="100"/>
        </p:scale>
        <p:origin x="240" y="1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DE9837-617D-49CE-9AFB-CC5664217267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31529CF-4F46-4BFC-A5CE-8093BF18CC53}">
      <dgm:prSet/>
      <dgm:spPr/>
      <dgm:t>
        <a:bodyPr/>
        <a:lstStyle/>
        <a:p>
          <a:r>
            <a:rPr lang="en-US"/>
            <a:t>Definition: </a:t>
          </a:r>
        </a:p>
      </dgm:t>
    </dgm:pt>
    <dgm:pt modelId="{CBB237BB-36B2-4539-B691-6D01E42B18D6}" type="parTrans" cxnId="{6904B6E9-2E7D-4D6B-935D-DC8894EEE798}">
      <dgm:prSet/>
      <dgm:spPr/>
      <dgm:t>
        <a:bodyPr/>
        <a:lstStyle/>
        <a:p>
          <a:endParaRPr lang="en-US"/>
        </a:p>
      </dgm:t>
    </dgm:pt>
    <dgm:pt modelId="{B23CFDE5-D7E5-4386-8235-9ED10D2D7474}" type="sibTrans" cxnId="{6904B6E9-2E7D-4D6B-935D-DC8894EEE798}">
      <dgm:prSet/>
      <dgm:spPr/>
      <dgm:t>
        <a:bodyPr/>
        <a:lstStyle/>
        <a:p>
          <a:endParaRPr lang="en-US"/>
        </a:p>
      </dgm:t>
    </dgm:pt>
    <dgm:pt modelId="{F5DACBDC-E3F4-4201-967D-F28ECB225FDE}">
      <dgm:prSet/>
      <dgm:spPr/>
      <dgm:t>
        <a:bodyPr/>
        <a:lstStyle/>
        <a:p>
          <a:r>
            <a:rPr lang="en-US"/>
            <a:t>Just Culture balances accountability and psychological safety, enabling teams to learn from failures without blame while addressing negligence. </a:t>
          </a:r>
        </a:p>
      </dgm:t>
    </dgm:pt>
    <dgm:pt modelId="{06342E6E-67FB-47F9-9783-A34BF12DBBAD}" type="parTrans" cxnId="{D62FD303-2340-4BE9-8706-0A78131CB0E8}">
      <dgm:prSet/>
      <dgm:spPr/>
      <dgm:t>
        <a:bodyPr/>
        <a:lstStyle/>
        <a:p>
          <a:endParaRPr lang="en-US"/>
        </a:p>
      </dgm:t>
    </dgm:pt>
    <dgm:pt modelId="{06E6D76C-8036-4E59-BCC1-1E14FE7A5C50}" type="sibTrans" cxnId="{D62FD303-2340-4BE9-8706-0A78131CB0E8}">
      <dgm:prSet/>
      <dgm:spPr/>
      <dgm:t>
        <a:bodyPr/>
        <a:lstStyle/>
        <a:p>
          <a:endParaRPr lang="en-US"/>
        </a:p>
      </dgm:t>
    </dgm:pt>
    <dgm:pt modelId="{C349705D-A0F2-4456-907E-8B8DD9EB3FA2}">
      <dgm:prSet/>
      <dgm:spPr/>
      <dgm:t>
        <a:bodyPr/>
        <a:lstStyle/>
        <a:p>
          <a:r>
            <a:rPr lang="en-US"/>
            <a:t>Why DevOps Needs It: </a:t>
          </a:r>
        </a:p>
      </dgm:t>
    </dgm:pt>
    <dgm:pt modelId="{E1C58981-7DAC-4A87-A29F-60D3A850E0E0}" type="parTrans" cxnId="{783553DF-5D02-46E2-8264-D3668D019CB1}">
      <dgm:prSet/>
      <dgm:spPr/>
      <dgm:t>
        <a:bodyPr/>
        <a:lstStyle/>
        <a:p>
          <a:endParaRPr lang="en-US"/>
        </a:p>
      </dgm:t>
    </dgm:pt>
    <dgm:pt modelId="{5B2C5D81-950B-4C21-85D5-BFFBD3DBC2A4}" type="sibTrans" cxnId="{783553DF-5D02-46E2-8264-D3668D019CB1}">
      <dgm:prSet/>
      <dgm:spPr/>
      <dgm:t>
        <a:bodyPr/>
        <a:lstStyle/>
        <a:p>
          <a:endParaRPr lang="en-US"/>
        </a:p>
      </dgm:t>
    </dgm:pt>
    <dgm:pt modelId="{FF9DD0B5-EA3E-407F-A500-129AA6BBA293}">
      <dgm:prSet/>
      <dgm:spPr/>
      <dgm:t>
        <a:bodyPr/>
        <a:lstStyle/>
        <a:p>
          <a:r>
            <a:rPr lang="en-US"/>
            <a:t>DevOps relies on continuous iteration, automation, and collaboration</a:t>
          </a:r>
        </a:p>
      </dgm:t>
    </dgm:pt>
    <dgm:pt modelId="{F61CC88B-75B5-4B44-8B2B-1BACE1351679}" type="parTrans" cxnId="{F770BC57-82C6-4C50-9754-A5C94A6901A3}">
      <dgm:prSet/>
      <dgm:spPr/>
      <dgm:t>
        <a:bodyPr/>
        <a:lstStyle/>
        <a:p>
          <a:endParaRPr lang="en-US"/>
        </a:p>
      </dgm:t>
    </dgm:pt>
    <dgm:pt modelId="{7B419B67-B39F-4AD3-B935-9EAEC404FF66}" type="sibTrans" cxnId="{F770BC57-82C6-4C50-9754-A5C94A6901A3}">
      <dgm:prSet/>
      <dgm:spPr/>
      <dgm:t>
        <a:bodyPr/>
        <a:lstStyle/>
        <a:p>
          <a:endParaRPr lang="en-US"/>
        </a:p>
      </dgm:t>
    </dgm:pt>
    <dgm:pt modelId="{EFF0E286-E72C-4CC5-B317-FB042A8AAE46}">
      <dgm:prSet/>
      <dgm:spPr/>
      <dgm:t>
        <a:bodyPr/>
        <a:lstStyle/>
        <a:p>
          <a:r>
            <a:rPr lang="en-US"/>
            <a:t>48% of organizations cite cultural resistance as the top barrier to DevOps success</a:t>
          </a:r>
        </a:p>
      </dgm:t>
    </dgm:pt>
    <dgm:pt modelId="{FB94B4D7-67FF-483B-9BAB-1265B96D63BA}" type="parTrans" cxnId="{91D9F8AB-4E69-4406-A8A6-DF84836F570E}">
      <dgm:prSet/>
      <dgm:spPr/>
      <dgm:t>
        <a:bodyPr/>
        <a:lstStyle/>
        <a:p>
          <a:endParaRPr lang="en-US"/>
        </a:p>
      </dgm:t>
    </dgm:pt>
    <dgm:pt modelId="{73FDCA86-C88E-4642-B9D7-F6DF03D1DF10}" type="sibTrans" cxnId="{91D9F8AB-4E69-4406-A8A6-DF84836F570E}">
      <dgm:prSet/>
      <dgm:spPr/>
      <dgm:t>
        <a:bodyPr/>
        <a:lstStyle/>
        <a:p>
          <a:endParaRPr lang="en-US"/>
        </a:p>
      </dgm:t>
    </dgm:pt>
    <dgm:pt modelId="{43203A72-C76C-4C2E-9286-E54AEDA28AEC}">
      <dgm:prSet/>
      <dgm:spPr/>
      <dgm:t>
        <a:bodyPr/>
        <a:lstStyle/>
        <a:p>
          <a:r>
            <a:rPr lang="en-US"/>
            <a:t>Goal: Shift from “Who caused this?” to “What caused this?” </a:t>
          </a:r>
        </a:p>
      </dgm:t>
    </dgm:pt>
    <dgm:pt modelId="{FCEEEE7B-6405-4A2D-887E-1B676EB921AC}" type="parTrans" cxnId="{A09B38A8-0A7B-4747-AC15-C6E17B0726A3}">
      <dgm:prSet/>
      <dgm:spPr/>
      <dgm:t>
        <a:bodyPr/>
        <a:lstStyle/>
        <a:p>
          <a:endParaRPr lang="en-US"/>
        </a:p>
      </dgm:t>
    </dgm:pt>
    <dgm:pt modelId="{C5983434-6AA3-442E-AEEE-95B64CB3AA99}" type="sibTrans" cxnId="{A09B38A8-0A7B-4747-AC15-C6E17B0726A3}">
      <dgm:prSet/>
      <dgm:spPr/>
      <dgm:t>
        <a:bodyPr/>
        <a:lstStyle/>
        <a:p>
          <a:endParaRPr lang="en-US"/>
        </a:p>
      </dgm:t>
    </dgm:pt>
    <dgm:pt modelId="{AEEAE7F2-E213-DB4A-B619-11BD005056EE}" type="pres">
      <dgm:prSet presAssocID="{91DE9837-617D-49CE-9AFB-CC5664217267}" presName="linear" presStyleCnt="0">
        <dgm:presLayoutVars>
          <dgm:dir/>
          <dgm:animLvl val="lvl"/>
          <dgm:resizeHandles val="exact"/>
        </dgm:presLayoutVars>
      </dgm:prSet>
      <dgm:spPr/>
    </dgm:pt>
    <dgm:pt modelId="{1DBB1433-B2DA-2747-963B-28B63CB5706D}" type="pres">
      <dgm:prSet presAssocID="{331529CF-4F46-4BFC-A5CE-8093BF18CC53}" presName="parentLin" presStyleCnt="0"/>
      <dgm:spPr/>
    </dgm:pt>
    <dgm:pt modelId="{8109A37A-07B1-DF4B-8596-01567D8B0A8E}" type="pres">
      <dgm:prSet presAssocID="{331529CF-4F46-4BFC-A5CE-8093BF18CC53}" presName="parentLeftMargin" presStyleLbl="node1" presStyleIdx="0" presStyleCnt="2"/>
      <dgm:spPr/>
    </dgm:pt>
    <dgm:pt modelId="{01633567-DBDF-554B-A475-7F8A78D07027}" type="pres">
      <dgm:prSet presAssocID="{331529CF-4F46-4BFC-A5CE-8093BF18CC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D9F33AD-F642-094F-BFE0-65B42AFA07AE}" type="pres">
      <dgm:prSet presAssocID="{331529CF-4F46-4BFC-A5CE-8093BF18CC53}" presName="negativeSpace" presStyleCnt="0"/>
      <dgm:spPr/>
    </dgm:pt>
    <dgm:pt modelId="{107BA39E-BFC7-DD49-8E18-E16D962A8EC0}" type="pres">
      <dgm:prSet presAssocID="{331529CF-4F46-4BFC-A5CE-8093BF18CC53}" presName="childText" presStyleLbl="conFgAcc1" presStyleIdx="0" presStyleCnt="2">
        <dgm:presLayoutVars>
          <dgm:bulletEnabled val="1"/>
        </dgm:presLayoutVars>
      </dgm:prSet>
      <dgm:spPr/>
    </dgm:pt>
    <dgm:pt modelId="{E08EFE49-EDBB-604D-932C-DD1422EF9306}" type="pres">
      <dgm:prSet presAssocID="{B23CFDE5-D7E5-4386-8235-9ED10D2D7474}" presName="spaceBetweenRectangles" presStyleCnt="0"/>
      <dgm:spPr/>
    </dgm:pt>
    <dgm:pt modelId="{A9BE391A-B893-724D-8EE2-4AF12E39592B}" type="pres">
      <dgm:prSet presAssocID="{C349705D-A0F2-4456-907E-8B8DD9EB3FA2}" presName="parentLin" presStyleCnt="0"/>
      <dgm:spPr/>
    </dgm:pt>
    <dgm:pt modelId="{321876B9-5321-5042-BE62-0DF5D94D64CB}" type="pres">
      <dgm:prSet presAssocID="{C349705D-A0F2-4456-907E-8B8DD9EB3FA2}" presName="parentLeftMargin" presStyleLbl="node1" presStyleIdx="0" presStyleCnt="2"/>
      <dgm:spPr/>
    </dgm:pt>
    <dgm:pt modelId="{F23D9DF2-E12C-614D-A9D9-41F69879781E}" type="pres">
      <dgm:prSet presAssocID="{C349705D-A0F2-4456-907E-8B8DD9EB3FA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2D324EE-B08E-4D45-910F-3936A53AA4F6}" type="pres">
      <dgm:prSet presAssocID="{C349705D-A0F2-4456-907E-8B8DD9EB3FA2}" presName="negativeSpace" presStyleCnt="0"/>
      <dgm:spPr/>
    </dgm:pt>
    <dgm:pt modelId="{A5FDA955-2EC8-CF49-B57E-827FB7046C8B}" type="pres">
      <dgm:prSet presAssocID="{C349705D-A0F2-4456-907E-8B8DD9EB3FA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2FD303-2340-4BE9-8706-0A78131CB0E8}" srcId="{331529CF-4F46-4BFC-A5CE-8093BF18CC53}" destId="{F5DACBDC-E3F4-4201-967D-F28ECB225FDE}" srcOrd="0" destOrd="0" parTransId="{06342E6E-67FB-47F9-9783-A34BF12DBBAD}" sibTransId="{06E6D76C-8036-4E59-BCC1-1E14FE7A5C50}"/>
    <dgm:cxn modelId="{7146D705-C7AA-8549-98D5-06240AF83133}" type="presOf" srcId="{C349705D-A0F2-4456-907E-8B8DD9EB3FA2}" destId="{F23D9DF2-E12C-614D-A9D9-41F69879781E}" srcOrd="1" destOrd="0" presId="urn:microsoft.com/office/officeart/2005/8/layout/list1"/>
    <dgm:cxn modelId="{3DE21316-7D9B-CD4E-8D98-C282B49ABE05}" type="presOf" srcId="{331529CF-4F46-4BFC-A5CE-8093BF18CC53}" destId="{8109A37A-07B1-DF4B-8596-01567D8B0A8E}" srcOrd="0" destOrd="0" presId="urn:microsoft.com/office/officeart/2005/8/layout/list1"/>
    <dgm:cxn modelId="{C7B7C13C-7F92-6343-8117-76BC201115EB}" type="presOf" srcId="{91DE9837-617D-49CE-9AFB-CC5664217267}" destId="{AEEAE7F2-E213-DB4A-B619-11BD005056EE}" srcOrd="0" destOrd="0" presId="urn:microsoft.com/office/officeart/2005/8/layout/list1"/>
    <dgm:cxn modelId="{52F2513D-3446-FB47-8066-3109B7C914E4}" type="presOf" srcId="{EFF0E286-E72C-4CC5-B317-FB042A8AAE46}" destId="{A5FDA955-2EC8-CF49-B57E-827FB7046C8B}" srcOrd="0" destOrd="1" presId="urn:microsoft.com/office/officeart/2005/8/layout/list1"/>
    <dgm:cxn modelId="{F770BC57-82C6-4C50-9754-A5C94A6901A3}" srcId="{C349705D-A0F2-4456-907E-8B8DD9EB3FA2}" destId="{FF9DD0B5-EA3E-407F-A500-129AA6BBA293}" srcOrd="0" destOrd="0" parTransId="{F61CC88B-75B5-4B44-8B2B-1BACE1351679}" sibTransId="{7B419B67-B39F-4AD3-B935-9EAEC404FF66}"/>
    <dgm:cxn modelId="{0577185A-A51B-6746-A482-E0ACD43706AD}" type="presOf" srcId="{F5DACBDC-E3F4-4201-967D-F28ECB225FDE}" destId="{107BA39E-BFC7-DD49-8E18-E16D962A8EC0}" srcOrd="0" destOrd="0" presId="urn:microsoft.com/office/officeart/2005/8/layout/list1"/>
    <dgm:cxn modelId="{9E92F86D-EDEE-764A-B585-C03115701A68}" type="presOf" srcId="{43203A72-C76C-4C2E-9286-E54AEDA28AEC}" destId="{A5FDA955-2EC8-CF49-B57E-827FB7046C8B}" srcOrd="0" destOrd="2" presId="urn:microsoft.com/office/officeart/2005/8/layout/list1"/>
    <dgm:cxn modelId="{C0BFBD7A-772D-7B43-B104-D144D58146D7}" type="presOf" srcId="{FF9DD0B5-EA3E-407F-A500-129AA6BBA293}" destId="{A5FDA955-2EC8-CF49-B57E-827FB7046C8B}" srcOrd="0" destOrd="0" presId="urn:microsoft.com/office/officeart/2005/8/layout/list1"/>
    <dgm:cxn modelId="{05738BA2-AE59-0744-BCA3-7313BB4EEACE}" type="presOf" srcId="{C349705D-A0F2-4456-907E-8B8DD9EB3FA2}" destId="{321876B9-5321-5042-BE62-0DF5D94D64CB}" srcOrd="0" destOrd="0" presId="urn:microsoft.com/office/officeart/2005/8/layout/list1"/>
    <dgm:cxn modelId="{A09B38A8-0A7B-4747-AC15-C6E17B0726A3}" srcId="{C349705D-A0F2-4456-907E-8B8DD9EB3FA2}" destId="{43203A72-C76C-4C2E-9286-E54AEDA28AEC}" srcOrd="2" destOrd="0" parTransId="{FCEEEE7B-6405-4A2D-887E-1B676EB921AC}" sibTransId="{C5983434-6AA3-442E-AEEE-95B64CB3AA99}"/>
    <dgm:cxn modelId="{91D9F8AB-4E69-4406-A8A6-DF84836F570E}" srcId="{C349705D-A0F2-4456-907E-8B8DD9EB3FA2}" destId="{EFF0E286-E72C-4CC5-B317-FB042A8AAE46}" srcOrd="1" destOrd="0" parTransId="{FB94B4D7-67FF-483B-9BAB-1265B96D63BA}" sibTransId="{73FDCA86-C88E-4642-B9D7-F6DF03D1DF10}"/>
    <dgm:cxn modelId="{783553DF-5D02-46E2-8264-D3668D019CB1}" srcId="{91DE9837-617D-49CE-9AFB-CC5664217267}" destId="{C349705D-A0F2-4456-907E-8B8DD9EB3FA2}" srcOrd="1" destOrd="0" parTransId="{E1C58981-7DAC-4A87-A29F-60D3A850E0E0}" sibTransId="{5B2C5D81-950B-4C21-85D5-BFFBD3DBC2A4}"/>
    <dgm:cxn modelId="{6904B6E9-2E7D-4D6B-935D-DC8894EEE798}" srcId="{91DE9837-617D-49CE-9AFB-CC5664217267}" destId="{331529CF-4F46-4BFC-A5CE-8093BF18CC53}" srcOrd="0" destOrd="0" parTransId="{CBB237BB-36B2-4539-B691-6D01E42B18D6}" sibTransId="{B23CFDE5-D7E5-4386-8235-9ED10D2D7474}"/>
    <dgm:cxn modelId="{0C3A24FE-A3BA-A546-BB18-7A1B91D3ACC0}" type="presOf" srcId="{331529CF-4F46-4BFC-A5CE-8093BF18CC53}" destId="{01633567-DBDF-554B-A475-7F8A78D07027}" srcOrd="1" destOrd="0" presId="urn:microsoft.com/office/officeart/2005/8/layout/list1"/>
    <dgm:cxn modelId="{F0F3B13B-502D-4441-9717-F791B9157CA8}" type="presParOf" srcId="{AEEAE7F2-E213-DB4A-B619-11BD005056EE}" destId="{1DBB1433-B2DA-2747-963B-28B63CB5706D}" srcOrd="0" destOrd="0" presId="urn:microsoft.com/office/officeart/2005/8/layout/list1"/>
    <dgm:cxn modelId="{3DD7BB18-6DC8-6645-8736-19EED18299DB}" type="presParOf" srcId="{1DBB1433-B2DA-2747-963B-28B63CB5706D}" destId="{8109A37A-07B1-DF4B-8596-01567D8B0A8E}" srcOrd="0" destOrd="0" presId="urn:microsoft.com/office/officeart/2005/8/layout/list1"/>
    <dgm:cxn modelId="{C31140E4-F598-F342-BD7D-F24AFC665FF3}" type="presParOf" srcId="{1DBB1433-B2DA-2747-963B-28B63CB5706D}" destId="{01633567-DBDF-554B-A475-7F8A78D07027}" srcOrd="1" destOrd="0" presId="urn:microsoft.com/office/officeart/2005/8/layout/list1"/>
    <dgm:cxn modelId="{9A9004CF-44F1-044F-BDAE-C66FCD790E0D}" type="presParOf" srcId="{AEEAE7F2-E213-DB4A-B619-11BD005056EE}" destId="{8D9F33AD-F642-094F-BFE0-65B42AFA07AE}" srcOrd="1" destOrd="0" presId="urn:microsoft.com/office/officeart/2005/8/layout/list1"/>
    <dgm:cxn modelId="{2AC64BD3-348A-DF4F-AD1B-49FD38FA5348}" type="presParOf" srcId="{AEEAE7F2-E213-DB4A-B619-11BD005056EE}" destId="{107BA39E-BFC7-DD49-8E18-E16D962A8EC0}" srcOrd="2" destOrd="0" presId="urn:microsoft.com/office/officeart/2005/8/layout/list1"/>
    <dgm:cxn modelId="{57BD5B5D-8EF8-9240-8B42-DC7004548E90}" type="presParOf" srcId="{AEEAE7F2-E213-DB4A-B619-11BD005056EE}" destId="{E08EFE49-EDBB-604D-932C-DD1422EF9306}" srcOrd="3" destOrd="0" presId="urn:microsoft.com/office/officeart/2005/8/layout/list1"/>
    <dgm:cxn modelId="{4308EB0E-3117-304B-8D7F-F9DDCE5F08D5}" type="presParOf" srcId="{AEEAE7F2-E213-DB4A-B619-11BD005056EE}" destId="{A9BE391A-B893-724D-8EE2-4AF12E39592B}" srcOrd="4" destOrd="0" presId="urn:microsoft.com/office/officeart/2005/8/layout/list1"/>
    <dgm:cxn modelId="{CF2A866F-AA4F-5C4F-8AA1-E4A8B18066BD}" type="presParOf" srcId="{A9BE391A-B893-724D-8EE2-4AF12E39592B}" destId="{321876B9-5321-5042-BE62-0DF5D94D64CB}" srcOrd="0" destOrd="0" presId="urn:microsoft.com/office/officeart/2005/8/layout/list1"/>
    <dgm:cxn modelId="{9857CA29-0DE8-6A4B-B4C3-A47046AC1075}" type="presParOf" srcId="{A9BE391A-B893-724D-8EE2-4AF12E39592B}" destId="{F23D9DF2-E12C-614D-A9D9-41F69879781E}" srcOrd="1" destOrd="0" presId="urn:microsoft.com/office/officeart/2005/8/layout/list1"/>
    <dgm:cxn modelId="{827C3503-94A4-D34E-A88F-8F36E14E657E}" type="presParOf" srcId="{AEEAE7F2-E213-DB4A-B619-11BD005056EE}" destId="{92D324EE-B08E-4D45-910F-3936A53AA4F6}" srcOrd="5" destOrd="0" presId="urn:microsoft.com/office/officeart/2005/8/layout/list1"/>
    <dgm:cxn modelId="{7E3B85F7-7375-9649-BA9D-DAF72599E8E0}" type="presParOf" srcId="{AEEAE7F2-E213-DB4A-B619-11BD005056EE}" destId="{A5FDA955-2EC8-CF49-B57E-827FB7046C8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1406A0-155F-433F-B6B9-0DE1455170B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51D5C0-B818-407F-BE4B-3E9C22F452E8}">
      <dgm:prSet/>
      <dgm:spPr/>
      <dgm:t>
        <a:bodyPr/>
        <a:lstStyle/>
        <a:p>
          <a:r>
            <a:rPr lang="en-US"/>
            <a:t>Key Challenges: </a:t>
          </a:r>
        </a:p>
      </dgm:t>
    </dgm:pt>
    <dgm:pt modelId="{302D031F-6F4F-4815-B8A4-B552291258D0}" type="parTrans" cxnId="{7A6642BB-0CDE-445E-B417-5B20F249E8D2}">
      <dgm:prSet/>
      <dgm:spPr/>
      <dgm:t>
        <a:bodyPr/>
        <a:lstStyle/>
        <a:p>
          <a:endParaRPr lang="en-US"/>
        </a:p>
      </dgm:t>
    </dgm:pt>
    <dgm:pt modelId="{62E31D15-B70A-4687-8D6D-05C272422155}" type="sibTrans" cxnId="{7A6642BB-0CDE-445E-B417-5B20F249E8D2}">
      <dgm:prSet/>
      <dgm:spPr/>
      <dgm:t>
        <a:bodyPr/>
        <a:lstStyle/>
        <a:p>
          <a:endParaRPr lang="en-US"/>
        </a:p>
      </dgm:t>
    </dgm:pt>
    <dgm:pt modelId="{58AA215E-E73E-4F1C-8630-049BCE253DDA}">
      <dgm:prSet/>
      <dgm:spPr/>
      <dgm:t>
        <a:bodyPr/>
        <a:lstStyle/>
        <a:p>
          <a:r>
            <a:rPr lang="en-US"/>
            <a:t>Siloed Teams &amp; Blame Culture </a:t>
          </a:r>
        </a:p>
      </dgm:t>
    </dgm:pt>
    <dgm:pt modelId="{43AA403C-943C-48F2-B77A-38CA998924A0}" type="parTrans" cxnId="{B6C66864-5FC5-42BA-A260-1C68D340CD7E}">
      <dgm:prSet/>
      <dgm:spPr/>
      <dgm:t>
        <a:bodyPr/>
        <a:lstStyle/>
        <a:p>
          <a:endParaRPr lang="en-US"/>
        </a:p>
      </dgm:t>
    </dgm:pt>
    <dgm:pt modelId="{45402400-6883-4C0F-A66C-83348AA68435}" type="sibTrans" cxnId="{B6C66864-5FC5-42BA-A260-1C68D340CD7E}">
      <dgm:prSet/>
      <dgm:spPr/>
      <dgm:t>
        <a:bodyPr/>
        <a:lstStyle/>
        <a:p>
          <a:endParaRPr lang="en-US"/>
        </a:p>
      </dgm:t>
    </dgm:pt>
    <dgm:pt modelId="{AB2D7A5C-06E1-4EBA-BCC7-754FBCA864C9}">
      <dgm:prSet/>
      <dgm:spPr/>
      <dgm:t>
        <a:bodyPr/>
        <a:lstStyle/>
        <a:p>
          <a:r>
            <a:rPr lang="en-US"/>
            <a:t>Development and operations teams historically prioritize conflicting goals (innovation vs stability)</a:t>
          </a:r>
        </a:p>
      </dgm:t>
    </dgm:pt>
    <dgm:pt modelId="{CEF8579E-6D94-4D5E-989E-7544707CA25D}" type="parTrans" cxnId="{D1A7E369-20B9-4514-A6C2-510FDC3C1DFE}">
      <dgm:prSet/>
      <dgm:spPr/>
      <dgm:t>
        <a:bodyPr/>
        <a:lstStyle/>
        <a:p>
          <a:endParaRPr lang="en-US"/>
        </a:p>
      </dgm:t>
    </dgm:pt>
    <dgm:pt modelId="{8938D437-EA6E-4860-9D5E-C31583D181CA}" type="sibTrans" cxnId="{D1A7E369-20B9-4514-A6C2-510FDC3C1DFE}">
      <dgm:prSet/>
      <dgm:spPr/>
      <dgm:t>
        <a:bodyPr/>
        <a:lstStyle/>
        <a:p>
          <a:endParaRPr lang="en-US"/>
        </a:p>
      </dgm:t>
    </dgm:pt>
    <dgm:pt modelId="{95B4B9CE-27E9-4FD0-ADFD-C8B0A240842B}">
      <dgm:prSet/>
      <dgm:spPr/>
      <dgm:t>
        <a:bodyPr/>
        <a:lstStyle/>
        <a:p>
          <a:r>
            <a:rPr lang="en-US"/>
            <a:t>Fear of punishment for failures leads to hiding mistakes</a:t>
          </a:r>
        </a:p>
      </dgm:t>
    </dgm:pt>
    <dgm:pt modelId="{75CC1660-A8B4-4EBB-9690-8DDBCF6B1CE4}" type="parTrans" cxnId="{408A5779-F6EA-43A6-80EB-0066359F2AB6}">
      <dgm:prSet/>
      <dgm:spPr/>
      <dgm:t>
        <a:bodyPr/>
        <a:lstStyle/>
        <a:p>
          <a:endParaRPr lang="en-US"/>
        </a:p>
      </dgm:t>
    </dgm:pt>
    <dgm:pt modelId="{44C5DE10-D337-4B2E-AF2A-1ED972822D16}" type="sibTrans" cxnId="{408A5779-F6EA-43A6-80EB-0066359F2AB6}">
      <dgm:prSet/>
      <dgm:spPr/>
      <dgm:t>
        <a:bodyPr/>
        <a:lstStyle/>
        <a:p>
          <a:endParaRPr lang="en-US"/>
        </a:p>
      </dgm:t>
    </dgm:pt>
    <dgm:pt modelId="{DA3E57F6-F351-4C9E-BAF7-C0406FB734DC}">
      <dgm:prSet/>
      <dgm:spPr/>
      <dgm:t>
        <a:bodyPr/>
        <a:lstStyle/>
        <a:p>
          <a:r>
            <a:rPr lang="en-US"/>
            <a:t>Resistance to Change</a:t>
          </a:r>
        </a:p>
      </dgm:t>
    </dgm:pt>
    <dgm:pt modelId="{22EEEADE-213B-4320-BAD4-7903D9F130E1}" type="parTrans" cxnId="{DFD905CE-84F0-4A14-BB43-E42C82387384}">
      <dgm:prSet/>
      <dgm:spPr/>
      <dgm:t>
        <a:bodyPr/>
        <a:lstStyle/>
        <a:p>
          <a:endParaRPr lang="en-US"/>
        </a:p>
      </dgm:t>
    </dgm:pt>
    <dgm:pt modelId="{D6B0EBD5-588E-466C-A7EF-E0D0FDF01B9C}" type="sibTrans" cxnId="{DFD905CE-84F0-4A14-BB43-E42C82387384}">
      <dgm:prSet/>
      <dgm:spPr/>
      <dgm:t>
        <a:bodyPr/>
        <a:lstStyle/>
        <a:p>
          <a:endParaRPr lang="en-US"/>
        </a:p>
      </dgm:t>
    </dgm:pt>
    <dgm:pt modelId="{46ED418A-542A-40AC-99BE-014F8FBE2735}">
      <dgm:prSet/>
      <dgm:spPr/>
      <dgm:t>
        <a:bodyPr/>
        <a:lstStyle/>
        <a:p>
          <a:r>
            <a:rPr lang="en-US"/>
            <a:t>Legacy workflows prioritize individual accountability over systemic fixes</a:t>
          </a:r>
        </a:p>
      </dgm:t>
    </dgm:pt>
    <dgm:pt modelId="{AA73CCA0-A83C-464B-9A00-07D70A8AC926}" type="parTrans" cxnId="{BD3FF19E-4FB0-4BF0-B00D-F24D9A093CC3}">
      <dgm:prSet/>
      <dgm:spPr/>
      <dgm:t>
        <a:bodyPr/>
        <a:lstStyle/>
        <a:p>
          <a:endParaRPr lang="en-US"/>
        </a:p>
      </dgm:t>
    </dgm:pt>
    <dgm:pt modelId="{575D74A1-2190-4412-9ECC-409F7DB9205A}" type="sibTrans" cxnId="{BD3FF19E-4FB0-4BF0-B00D-F24D9A093CC3}">
      <dgm:prSet/>
      <dgm:spPr/>
      <dgm:t>
        <a:bodyPr/>
        <a:lstStyle/>
        <a:p>
          <a:endParaRPr lang="en-US"/>
        </a:p>
      </dgm:t>
    </dgm:pt>
    <dgm:pt modelId="{441E673F-95A9-43EB-9F4E-E43DC0BAB2F7}">
      <dgm:prSet/>
      <dgm:spPr/>
      <dgm:t>
        <a:bodyPr/>
        <a:lstStyle/>
        <a:p>
          <a:r>
            <a:rPr lang="en-US"/>
            <a:t>42% of organizations struggle with staff unwilling to adopt collaborative practices </a:t>
          </a:r>
        </a:p>
      </dgm:t>
    </dgm:pt>
    <dgm:pt modelId="{B45A4798-2D8B-4C73-A38C-38957AC56CB0}" type="parTrans" cxnId="{B0723937-827F-4AEC-8655-5E63C8A3B298}">
      <dgm:prSet/>
      <dgm:spPr/>
      <dgm:t>
        <a:bodyPr/>
        <a:lstStyle/>
        <a:p>
          <a:endParaRPr lang="en-US"/>
        </a:p>
      </dgm:t>
    </dgm:pt>
    <dgm:pt modelId="{91BE3E2B-EBF4-4537-8357-23351C900289}" type="sibTrans" cxnId="{B0723937-827F-4AEC-8655-5E63C8A3B298}">
      <dgm:prSet/>
      <dgm:spPr/>
      <dgm:t>
        <a:bodyPr/>
        <a:lstStyle/>
        <a:p>
          <a:endParaRPr lang="en-US"/>
        </a:p>
      </dgm:t>
    </dgm:pt>
    <dgm:pt modelId="{6A56AED3-0918-4FE1-B2DB-B0D8C3A42B2D}">
      <dgm:prSet/>
      <dgm:spPr/>
      <dgm:t>
        <a:bodyPr/>
        <a:lstStyle/>
        <a:p>
          <a:r>
            <a:rPr lang="en-US"/>
            <a:t>Impact: </a:t>
          </a:r>
        </a:p>
      </dgm:t>
    </dgm:pt>
    <dgm:pt modelId="{E9AA39E6-5DCD-4AE8-8E03-644383F72F07}" type="parTrans" cxnId="{96546AC5-ECFD-4233-A7A5-56166870B869}">
      <dgm:prSet/>
      <dgm:spPr/>
      <dgm:t>
        <a:bodyPr/>
        <a:lstStyle/>
        <a:p>
          <a:endParaRPr lang="en-US"/>
        </a:p>
      </dgm:t>
    </dgm:pt>
    <dgm:pt modelId="{25043B96-9DE5-407B-AF13-938C1657D309}" type="sibTrans" cxnId="{96546AC5-ECFD-4233-A7A5-56166870B869}">
      <dgm:prSet/>
      <dgm:spPr/>
      <dgm:t>
        <a:bodyPr/>
        <a:lstStyle/>
        <a:p>
          <a:endParaRPr lang="en-US"/>
        </a:p>
      </dgm:t>
    </dgm:pt>
    <dgm:pt modelId="{BB32D2B7-A54E-479B-BC34-3162EA250224}">
      <dgm:prSet/>
      <dgm:spPr/>
      <dgm:t>
        <a:bodyPr/>
        <a:lstStyle/>
        <a:p>
          <a:r>
            <a:rPr lang="en-US"/>
            <a:t>Delayed incident reporting, reduced innovation, and eroded trust. </a:t>
          </a:r>
        </a:p>
      </dgm:t>
    </dgm:pt>
    <dgm:pt modelId="{6173C3FA-D800-4A1F-A497-E5CD92F2E008}" type="parTrans" cxnId="{5C863FA7-5282-4327-BFC4-C76E40304870}">
      <dgm:prSet/>
      <dgm:spPr/>
      <dgm:t>
        <a:bodyPr/>
        <a:lstStyle/>
        <a:p>
          <a:endParaRPr lang="en-US"/>
        </a:p>
      </dgm:t>
    </dgm:pt>
    <dgm:pt modelId="{007EA80E-4430-4EE4-BE29-FC16139C5DB2}" type="sibTrans" cxnId="{5C863FA7-5282-4327-BFC4-C76E40304870}">
      <dgm:prSet/>
      <dgm:spPr/>
      <dgm:t>
        <a:bodyPr/>
        <a:lstStyle/>
        <a:p>
          <a:endParaRPr lang="en-US"/>
        </a:p>
      </dgm:t>
    </dgm:pt>
    <dgm:pt modelId="{BFA2E5C6-B2CB-9A44-95E7-838ED6B79F74}" type="pres">
      <dgm:prSet presAssocID="{4A1406A0-155F-433F-B6B9-0DE1455170B7}" presName="linear" presStyleCnt="0">
        <dgm:presLayoutVars>
          <dgm:animLvl val="lvl"/>
          <dgm:resizeHandles val="exact"/>
        </dgm:presLayoutVars>
      </dgm:prSet>
      <dgm:spPr/>
    </dgm:pt>
    <dgm:pt modelId="{51190615-7D5E-4841-BA66-1DA0124D3E55}" type="pres">
      <dgm:prSet presAssocID="{1151D5C0-B818-407F-BE4B-3E9C22F452E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5DC7905-CCC7-B247-A076-A7944229C962}" type="pres">
      <dgm:prSet presAssocID="{1151D5C0-B818-407F-BE4B-3E9C22F452E8}" presName="childText" presStyleLbl="revTx" presStyleIdx="0" presStyleCnt="2">
        <dgm:presLayoutVars>
          <dgm:bulletEnabled val="1"/>
        </dgm:presLayoutVars>
      </dgm:prSet>
      <dgm:spPr/>
    </dgm:pt>
    <dgm:pt modelId="{15825F5E-A5B3-6D49-B2AB-BC567F25B6AD}" type="pres">
      <dgm:prSet presAssocID="{6A56AED3-0918-4FE1-B2DB-B0D8C3A42B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F2C27E3-5151-FC48-856C-64F3DBCB4BE3}" type="pres">
      <dgm:prSet presAssocID="{6A56AED3-0918-4FE1-B2DB-B0D8C3A42B2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0E43606-6088-634E-B5B4-F1EB8470A485}" type="presOf" srcId="{95B4B9CE-27E9-4FD0-ADFD-C8B0A240842B}" destId="{A5DC7905-CCC7-B247-A076-A7944229C962}" srcOrd="0" destOrd="2" presId="urn:microsoft.com/office/officeart/2005/8/layout/vList2"/>
    <dgm:cxn modelId="{7E1D1E0A-DB48-084C-B3B1-1B854D8A9DA4}" type="presOf" srcId="{BB32D2B7-A54E-479B-BC34-3162EA250224}" destId="{2F2C27E3-5151-FC48-856C-64F3DBCB4BE3}" srcOrd="0" destOrd="0" presId="urn:microsoft.com/office/officeart/2005/8/layout/vList2"/>
    <dgm:cxn modelId="{B0723937-827F-4AEC-8655-5E63C8A3B298}" srcId="{DA3E57F6-F351-4C9E-BAF7-C0406FB734DC}" destId="{441E673F-95A9-43EB-9F4E-E43DC0BAB2F7}" srcOrd="1" destOrd="0" parTransId="{B45A4798-2D8B-4C73-A38C-38957AC56CB0}" sibTransId="{91BE3E2B-EBF4-4537-8357-23351C900289}"/>
    <dgm:cxn modelId="{33B4E83A-4913-9B43-9489-3B107B005CB3}" type="presOf" srcId="{AB2D7A5C-06E1-4EBA-BCC7-754FBCA864C9}" destId="{A5DC7905-CCC7-B247-A076-A7944229C962}" srcOrd="0" destOrd="1" presId="urn:microsoft.com/office/officeart/2005/8/layout/vList2"/>
    <dgm:cxn modelId="{B6C66864-5FC5-42BA-A260-1C68D340CD7E}" srcId="{1151D5C0-B818-407F-BE4B-3E9C22F452E8}" destId="{58AA215E-E73E-4F1C-8630-049BCE253DDA}" srcOrd="0" destOrd="0" parTransId="{43AA403C-943C-48F2-B77A-38CA998924A0}" sibTransId="{45402400-6883-4C0F-A66C-83348AA68435}"/>
    <dgm:cxn modelId="{D1A7E369-20B9-4514-A6C2-510FDC3C1DFE}" srcId="{58AA215E-E73E-4F1C-8630-049BCE253DDA}" destId="{AB2D7A5C-06E1-4EBA-BCC7-754FBCA864C9}" srcOrd="0" destOrd="0" parTransId="{CEF8579E-6D94-4D5E-989E-7544707CA25D}" sibTransId="{8938D437-EA6E-4860-9D5E-C31583D181CA}"/>
    <dgm:cxn modelId="{2011FA6E-D711-0747-973F-9585EDC4EAFC}" type="presOf" srcId="{4A1406A0-155F-433F-B6B9-0DE1455170B7}" destId="{BFA2E5C6-B2CB-9A44-95E7-838ED6B79F74}" srcOrd="0" destOrd="0" presId="urn:microsoft.com/office/officeart/2005/8/layout/vList2"/>
    <dgm:cxn modelId="{408A5779-F6EA-43A6-80EB-0066359F2AB6}" srcId="{58AA215E-E73E-4F1C-8630-049BCE253DDA}" destId="{95B4B9CE-27E9-4FD0-ADFD-C8B0A240842B}" srcOrd="1" destOrd="0" parTransId="{75CC1660-A8B4-4EBB-9690-8DDBCF6B1CE4}" sibTransId="{44C5DE10-D337-4B2E-AF2A-1ED972822D16}"/>
    <dgm:cxn modelId="{8DB88581-A8AF-5046-8B7E-FC6B9B926784}" type="presOf" srcId="{1151D5C0-B818-407F-BE4B-3E9C22F452E8}" destId="{51190615-7D5E-4841-BA66-1DA0124D3E55}" srcOrd="0" destOrd="0" presId="urn:microsoft.com/office/officeart/2005/8/layout/vList2"/>
    <dgm:cxn modelId="{BD3FF19E-4FB0-4BF0-B00D-F24D9A093CC3}" srcId="{DA3E57F6-F351-4C9E-BAF7-C0406FB734DC}" destId="{46ED418A-542A-40AC-99BE-014F8FBE2735}" srcOrd="0" destOrd="0" parTransId="{AA73CCA0-A83C-464B-9A00-07D70A8AC926}" sibTransId="{575D74A1-2190-4412-9ECC-409F7DB9205A}"/>
    <dgm:cxn modelId="{1DCB7DA5-05A9-B547-AACE-368ADFF6D9ED}" type="presOf" srcId="{DA3E57F6-F351-4C9E-BAF7-C0406FB734DC}" destId="{A5DC7905-CCC7-B247-A076-A7944229C962}" srcOrd="0" destOrd="3" presId="urn:microsoft.com/office/officeart/2005/8/layout/vList2"/>
    <dgm:cxn modelId="{BE1028A6-2B43-DF40-B5C9-26C5BE41ABAA}" type="presOf" srcId="{46ED418A-542A-40AC-99BE-014F8FBE2735}" destId="{A5DC7905-CCC7-B247-A076-A7944229C962}" srcOrd="0" destOrd="4" presId="urn:microsoft.com/office/officeart/2005/8/layout/vList2"/>
    <dgm:cxn modelId="{5C863FA7-5282-4327-BFC4-C76E40304870}" srcId="{6A56AED3-0918-4FE1-B2DB-B0D8C3A42B2D}" destId="{BB32D2B7-A54E-479B-BC34-3162EA250224}" srcOrd="0" destOrd="0" parTransId="{6173C3FA-D800-4A1F-A497-E5CD92F2E008}" sibTransId="{007EA80E-4430-4EE4-BE29-FC16139C5DB2}"/>
    <dgm:cxn modelId="{6D4162B1-1DD3-2B4B-B813-D24FF823E2A2}" type="presOf" srcId="{441E673F-95A9-43EB-9F4E-E43DC0BAB2F7}" destId="{A5DC7905-CCC7-B247-A076-A7944229C962}" srcOrd="0" destOrd="5" presId="urn:microsoft.com/office/officeart/2005/8/layout/vList2"/>
    <dgm:cxn modelId="{7A6642BB-0CDE-445E-B417-5B20F249E8D2}" srcId="{4A1406A0-155F-433F-B6B9-0DE1455170B7}" destId="{1151D5C0-B818-407F-BE4B-3E9C22F452E8}" srcOrd="0" destOrd="0" parTransId="{302D031F-6F4F-4815-B8A4-B552291258D0}" sibTransId="{62E31D15-B70A-4687-8D6D-05C272422155}"/>
    <dgm:cxn modelId="{AF7A5FBE-1A25-2844-AFCD-E31A91B5AFFB}" type="presOf" srcId="{6A56AED3-0918-4FE1-B2DB-B0D8C3A42B2D}" destId="{15825F5E-A5B3-6D49-B2AB-BC567F25B6AD}" srcOrd="0" destOrd="0" presId="urn:microsoft.com/office/officeart/2005/8/layout/vList2"/>
    <dgm:cxn modelId="{96546AC5-ECFD-4233-A7A5-56166870B869}" srcId="{4A1406A0-155F-433F-B6B9-0DE1455170B7}" destId="{6A56AED3-0918-4FE1-B2DB-B0D8C3A42B2D}" srcOrd="1" destOrd="0" parTransId="{E9AA39E6-5DCD-4AE8-8E03-644383F72F07}" sibTransId="{25043B96-9DE5-407B-AF13-938C1657D309}"/>
    <dgm:cxn modelId="{DFD905CE-84F0-4A14-BB43-E42C82387384}" srcId="{1151D5C0-B818-407F-BE4B-3E9C22F452E8}" destId="{DA3E57F6-F351-4C9E-BAF7-C0406FB734DC}" srcOrd="1" destOrd="0" parTransId="{22EEEADE-213B-4320-BAD4-7903D9F130E1}" sibTransId="{D6B0EBD5-588E-466C-A7EF-E0D0FDF01B9C}"/>
    <dgm:cxn modelId="{576C46E0-1C63-F949-9BDE-684AE82D0478}" type="presOf" srcId="{58AA215E-E73E-4F1C-8630-049BCE253DDA}" destId="{A5DC7905-CCC7-B247-A076-A7944229C962}" srcOrd="0" destOrd="0" presId="urn:microsoft.com/office/officeart/2005/8/layout/vList2"/>
    <dgm:cxn modelId="{DB9759D7-0E4E-2F40-86EE-50F8D27C3183}" type="presParOf" srcId="{BFA2E5C6-B2CB-9A44-95E7-838ED6B79F74}" destId="{51190615-7D5E-4841-BA66-1DA0124D3E55}" srcOrd="0" destOrd="0" presId="urn:microsoft.com/office/officeart/2005/8/layout/vList2"/>
    <dgm:cxn modelId="{E7466698-82CA-3E44-B888-E6C13FC48B01}" type="presParOf" srcId="{BFA2E5C6-B2CB-9A44-95E7-838ED6B79F74}" destId="{A5DC7905-CCC7-B247-A076-A7944229C962}" srcOrd="1" destOrd="0" presId="urn:microsoft.com/office/officeart/2005/8/layout/vList2"/>
    <dgm:cxn modelId="{0BB6D836-86A2-5346-902F-B964F11E36FC}" type="presParOf" srcId="{BFA2E5C6-B2CB-9A44-95E7-838ED6B79F74}" destId="{15825F5E-A5B3-6D49-B2AB-BC567F25B6AD}" srcOrd="2" destOrd="0" presId="urn:microsoft.com/office/officeart/2005/8/layout/vList2"/>
    <dgm:cxn modelId="{91D18F27-624E-2140-B951-4DEF6CFE04AB}" type="presParOf" srcId="{BFA2E5C6-B2CB-9A44-95E7-838ED6B79F74}" destId="{2F2C27E3-5151-FC48-856C-64F3DBCB4BE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03580B-596C-4388-B380-BAF7C56CAF2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5AF7D7-81FD-47ED-A578-6633774E26E4}">
      <dgm:prSet/>
      <dgm:spPr/>
      <dgm:t>
        <a:bodyPr/>
        <a:lstStyle/>
        <a:p>
          <a:r>
            <a:rPr lang="en-US"/>
            <a:t>Barriers:</a:t>
          </a:r>
        </a:p>
      </dgm:t>
    </dgm:pt>
    <dgm:pt modelId="{BF2349A3-7BB7-46FA-A28E-7FDB9CCD5F26}" type="parTrans" cxnId="{C660F048-4F59-4D5C-BFCD-75D364740ACD}">
      <dgm:prSet/>
      <dgm:spPr/>
      <dgm:t>
        <a:bodyPr/>
        <a:lstStyle/>
        <a:p>
          <a:endParaRPr lang="en-US"/>
        </a:p>
      </dgm:t>
    </dgm:pt>
    <dgm:pt modelId="{60880F7D-F7CD-43C0-9352-C2A96083C2F8}" type="sibTrans" cxnId="{C660F048-4F59-4D5C-BFCD-75D364740ACD}">
      <dgm:prSet/>
      <dgm:spPr/>
      <dgm:t>
        <a:bodyPr/>
        <a:lstStyle/>
        <a:p>
          <a:endParaRPr lang="en-US"/>
        </a:p>
      </dgm:t>
    </dgm:pt>
    <dgm:pt modelId="{70FA1B40-F2D8-4311-98A9-E2927095AE5C}">
      <dgm:prSet/>
      <dgm:spPr/>
      <dgm:t>
        <a:bodyPr/>
        <a:lstStyle/>
        <a:p>
          <a:r>
            <a:rPr lang="en-US"/>
            <a:t>Skill Shortages: 42% of organizations lack personnel skilled in automation, CI/CD, and DevOps</a:t>
          </a:r>
        </a:p>
      </dgm:t>
    </dgm:pt>
    <dgm:pt modelId="{CFF10A6C-E6B3-41E7-ADC9-B2CB66205615}" type="parTrans" cxnId="{A1447EC9-6F40-4ABE-BFED-C8B09F3A953B}">
      <dgm:prSet/>
      <dgm:spPr/>
      <dgm:t>
        <a:bodyPr/>
        <a:lstStyle/>
        <a:p>
          <a:endParaRPr lang="en-US"/>
        </a:p>
      </dgm:t>
    </dgm:pt>
    <dgm:pt modelId="{A71FA09E-C9BB-4F9C-BF55-9EEADCA5BA7F}" type="sibTrans" cxnId="{A1447EC9-6F40-4ABE-BFED-C8B09F3A953B}">
      <dgm:prSet/>
      <dgm:spPr/>
      <dgm:t>
        <a:bodyPr/>
        <a:lstStyle/>
        <a:p>
          <a:endParaRPr lang="en-US"/>
        </a:p>
      </dgm:t>
    </dgm:pt>
    <dgm:pt modelId="{E24C3A56-C63C-4BAB-AB0C-5D57B30AE74B}">
      <dgm:prSet/>
      <dgm:spPr/>
      <dgm:t>
        <a:bodyPr/>
        <a:lstStyle/>
        <a:p>
          <a:r>
            <a:rPr lang="en-US"/>
            <a:t>Tool Sprawl: Disjointed tools (e.g. Jenkins, Terraform, Splunk) create integration hurdles, slowing feedback loops</a:t>
          </a:r>
        </a:p>
      </dgm:t>
    </dgm:pt>
    <dgm:pt modelId="{1C788172-0B24-49D5-A945-532789509E49}" type="parTrans" cxnId="{E3EEC73F-3A68-48DA-BDF1-CBAF44719BE8}">
      <dgm:prSet/>
      <dgm:spPr/>
      <dgm:t>
        <a:bodyPr/>
        <a:lstStyle/>
        <a:p>
          <a:endParaRPr lang="en-US"/>
        </a:p>
      </dgm:t>
    </dgm:pt>
    <dgm:pt modelId="{01863D2A-813D-4A9A-B9BE-0F91CABEAAEA}" type="sibTrans" cxnId="{E3EEC73F-3A68-48DA-BDF1-CBAF44719BE8}">
      <dgm:prSet/>
      <dgm:spPr/>
      <dgm:t>
        <a:bodyPr/>
        <a:lstStyle/>
        <a:p>
          <a:endParaRPr lang="en-US"/>
        </a:p>
      </dgm:t>
    </dgm:pt>
    <dgm:pt modelId="{7F9E7461-DD83-4AAC-A472-144A76AFDDE5}">
      <dgm:prSet/>
      <dgm:spPr/>
      <dgm:t>
        <a:bodyPr/>
        <a:lstStyle/>
        <a:p>
          <a:r>
            <a:rPr lang="en-US"/>
            <a:t>Legacy Systems: Hybrid environments increase complexity, hindering standardized practices </a:t>
          </a:r>
        </a:p>
      </dgm:t>
    </dgm:pt>
    <dgm:pt modelId="{601E6140-1F66-4E22-8B6B-D8F8CD7F254C}" type="parTrans" cxnId="{94810059-7FFE-4644-9205-9A00C50FDBEF}">
      <dgm:prSet/>
      <dgm:spPr/>
      <dgm:t>
        <a:bodyPr/>
        <a:lstStyle/>
        <a:p>
          <a:endParaRPr lang="en-US"/>
        </a:p>
      </dgm:t>
    </dgm:pt>
    <dgm:pt modelId="{93B382F3-F2C3-43C9-8995-595600879B91}" type="sibTrans" cxnId="{94810059-7FFE-4644-9205-9A00C50FDBEF}">
      <dgm:prSet/>
      <dgm:spPr/>
      <dgm:t>
        <a:bodyPr/>
        <a:lstStyle/>
        <a:p>
          <a:endParaRPr lang="en-US"/>
        </a:p>
      </dgm:t>
    </dgm:pt>
    <dgm:pt modelId="{D4D84141-1515-450C-A1FC-7FC69559AF06}">
      <dgm:prSet/>
      <dgm:spPr/>
      <dgm:t>
        <a:bodyPr/>
        <a:lstStyle/>
        <a:p>
          <a:r>
            <a:rPr lang="en-US"/>
            <a:t>Consequence:	</a:t>
          </a:r>
        </a:p>
      </dgm:t>
    </dgm:pt>
    <dgm:pt modelId="{E7088860-CCA0-466B-9A1B-84DA7EC37C24}" type="parTrans" cxnId="{46AE1C1D-AF60-4898-BD26-16A38DA4A677}">
      <dgm:prSet/>
      <dgm:spPr/>
      <dgm:t>
        <a:bodyPr/>
        <a:lstStyle/>
        <a:p>
          <a:endParaRPr lang="en-US"/>
        </a:p>
      </dgm:t>
    </dgm:pt>
    <dgm:pt modelId="{737D16B9-ECF6-4F92-BC62-2CFCD11D3CFC}" type="sibTrans" cxnId="{46AE1C1D-AF60-4898-BD26-16A38DA4A677}">
      <dgm:prSet/>
      <dgm:spPr/>
      <dgm:t>
        <a:bodyPr/>
        <a:lstStyle/>
        <a:p>
          <a:endParaRPr lang="en-US"/>
        </a:p>
      </dgm:t>
    </dgm:pt>
    <dgm:pt modelId="{D6B21FDD-F856-48DF-9E19-BF8A1D4B2559}">
      <dgm:prSet/>
      <dgm:spPr/>
      <dgm:t>
        <a:bodyPr/>
        <a:lstStyle/>
        <a:p>
          <a:r>
            <a:rPr lang="en-US"/>
            <a:t>Teams revert to manual, blame prone processes instead of automated solutions. </a:t>
          </a:r>
        </a:p>
      </dgm:t>
    </dgm:pt>
    <dgm:pt modelId="{B571683C-3182-48A9-8464-EBA5E7CAF55F}" type="parTrans" cxnId="{0656D70C-3DC8-49CD-B11D-3421F3FB3A77}">
      <dgm:prSet/>
      <dgm:spPr/>
      <dgm:t>
        <a:bodyPr/>
        <a:lstStyle/>
        <a:p>
          <a:endParaRPr lang="en-US"/>
        </a:p>
      </dgm:t>
    </dgm:pt>
    <dgm:pt modelId="{81A90140-3D6E-40CE-94F4-856AFF39A1D5}" type="sibTrans" cxnId="{0656D70C-3DC8-49CD-B11D-3421F3FB3A77}">
      <dgm:prSet/>
      <dgm:spPr/>
      <dgm:t>
        <a:bodyPr/>
        <a:lstStyle/>
        <a:p>
          <a:endParaRPr lang="en-US"/>
        </a:p>
      </dgm:t>
    </dgm:pt>
    <dgm:pt modelId="{CFD0748D-D2C0-A944-993D-464954E2F3EE}" type="pres">
      <dgm:prSet presAssocID="{1503580B-596C-4388-B380-BAF7C56CAF24}" presName="linear" presStyleCnt="0">
        <dgm:presLayoutVars>
          <dgm:dir/>
          <dgm:animLvl val="lvl"/>
          <dgm:resizeHandles val="exact"/>
        </dgm:presLayoutVars>
      </dgm:prSet>
      <dgm:spPr/>
    </dgm:pt>
    <dgm:pt modelId="{DEE37DF1-3210-664A-BE7D-14E050829CC7}" type="pres">
      <dgm:prSet presAssocID="{945AF7D7-81FD-47ED-A578-6633774E26E4}" presName="parentLin" presStyleCnt="0"/>
      <dgm:spPr/>
    </dgm:pt>
    <dgm:pt modelId="{066E2DB0-0DD9-4047-AEC5-BE34E2732AD9}" type="pres">
      <dgm:prSet presAssocID="{945AF7D7-81FD-47ED-A578-6633774E26E4}" presName="parentLeftMargin" presStyleLbl="node1" presStyleIdx="0" presStyleCnt="2"/>
      <dgm:spPr/>
    </dgm:pt>
    <dgm:pt modelId="{23581BED-A821-AB4E-9873-2B9F7F215AB3}" type="pres">
      <dgm:prSet presAssocID="{945AF7D7-81FD-47ED-A578-6633774E26E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A07D2FF-52F6-B449-8440-BEE971C4267C}" type="pres">
      <dgm:prSet presAssocID="{945AF7D7-81FD-47ED-A578-6633774E26E4}" presName="negativeSpace" presStyleCnt="0"/>
      <dgm:spPr/>
    </dgm:pt>
    <dgm:pt modelId="{1CF773B7-9E9C-8740-86CA-F7D536295C06}" type="pres">
      <dgm:prSet presAssocID="{945AF7D7-81FD-47ED-A578-6633774E26E4}" presName="childText" presStyleLbl="conFgAcc1" presStyleIdx="0" presStyleCnt="2">
        <dgm:presLayoutVars>
          <dgm:bulletEnabled val="1"/>
        </dgm:presLayoutVars>
      </dgm:prSet>
      <dgm:spPr/>
    </dgm:pt>
    <dgm:pt modelId="{ABE84614-CEE5-914A-948B-47AED62205AC}" type="pres">
      <dgm:prSet presAssocID="{60880F7D-F7CD-43C0-9352-C2A96083C2F8}" presName="spaceBetweenRectangles" presStyleCnt="0"/>
      <dgm:spPr/>
    </dgm:pt>
    <dgm:pt modelId="{FC87FA92-06B0-9B4C-8357-454E1D28F82B}" type="pres">
      <dgm:prSet presAssocID="{D4D84141-1515-450C-A1FC-7FC69559AF06}" presName="parentLin" presStyleCnt="0"/>
      <dgm:spPr/>
    </dgm:pt>
    <dgm:pt modelId="{CBCBDFCC-BACD-1945-94B7-398B98BD0E9A}" type="pres">
      <dgm:prSet presAssocID="{D4D84141-1515-450C-A1FC-7FC69559AF06}" presName="parentLeftMargin" presStyleLbl="node1" presStyleIdx="0" presStyleCnt="2"/>
      <dgm:spPr/>
    </dgm:pt>
    <dgm:pt modelId="{B9CD2B3E-35BB-9347-A9B0-8392E04312AA}" type="pres">
      <dgm:prSet presAssocID="{D4D84141-1515-450C-A1FC-7FC69559AF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1490149-1414-E743-A934-98CE1A4308EC}" type="pres">
      <dgm:prSet presAssocID="{D4D84141-1515-450C-A1FC-7FC69559AF06}" presName="negativeSpace" presStyleCnt="0"/>
      <dgm:spPr/>
    </dgm:pt>
    <dgm:pt modelId="{316FB99F-01CE-2345-9D3C-7E61E6D27F5F}" type="pres">
      <dgm:prSet presAssocID="{D4D84141-1515-450C-A1FC-7FC69559AF0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656D70C-3DC8-49CD-B11D-3421F3FB3A77}" srcId="{D4D84141-1515-450C-A1FC-7FC69559AF06}" destId="{D6B21FDD-F856-48DF-9E19-BF8A1D4B2559}" srcOrd="0" destOrd="0" parTransId="{B571683C-3182-48A9-8464-EBA5E7CAF55F}" sibTransId="{81A90140-3D6E-40CE-94F4-856AFF39A1D5}"/>
    <dgm:cxn modelId="{46AE1C1D-AF60-4898-BD26-16A38DA4A677}" srcId="{1503580B-596C-4388-B380-BAF7C56CAF24}" destId="{D4D84141-1515-450C-A1FC-7FC69559AF06}" srcOrd="1" destOrd="0" parTransId="{E7088860-CCA0-466B-9A1B-84DA7EC37C24}" sibTransId="{737D16B9-ECF6-4F92-BC62-2CFCD11D3CFC}"/>
    <dgm:cxn modelId="{D4F3203D-B561-BB4B-8079-D2F2A5683627}" type="presOf" srcId="{7F9E7461-DD83-4AAC-A472-144A76AFDDE5}" destId="{1CF773B7-9E9C-8740-86CA-F7D536295C06}" srcOrd="0" destOrd="2" presId="urn:microsoft.com/office/officeart/2005/8/layout/list1"/>
    <dgm:cxn modelId="{E3EEC73F-3A68-48DA-BDF1-CBAF44719BE8}" srcId="{945AF7D7-81FD-47ED-A578-6633774E26E4}" destId="{E24C3A56-C63C-4BAB-AB0C-5D57B30AE74B}" srcOrd="1" destOrd="0" parTransId="{1C788172-0B24-49D5-A945-532789509E49}" sibTransId="{01863D2A-813D-4A9A-B9BE-0F91CABEAAEA}"/>
    <dgm:cxn modelId="{C660F048-4F59-4D5C-BFCD-75D364740ACD}" srcId="{1503580B-596C-4388-B380-BAF7C56CAF24}" destId="{945AF7D7-81FD-47ED-A578-6633774E26E4}" srcOrd="0" destOrd="0" parTransId="{BF2349A3-7BB7-46FA-A28E-7FDB9CCD5F26}" sibTransId="{60880F7D-F7CD-43C0-9352-C2A96083C2F8}"/>
    <dgm:cxn modelId="{03385058-4B14-5A44-A0E7-6E0F759B4384}" type="presOf" srcId="{E24C3A56-C63C-4BAB-AB0C-5D57B30AE74B}" destId="{1CF773B7-9E9C-8740-86CA-F7D536295C06}" srcOrd="0" destOrd="1" presId="urn:microsoft.com/office/officeart/2005/8/layout/list1"/>
    <dgm:cxn modelId="{94810059-7FFE-4644-9205-9A00C50FDBEF}" srcId="{945AF7D7-81FD-47ED-A578-6633774E26E4}" destId="{7F9E7461-DD83-4AAC-A472-144A76AFDDE5}" srcOrd="2" destOrd="0" parTransId="{601E6140-1F66-4E22-8B6B-D8F8CD7F254C}" sibTransId="{93B382F3-F2C3-43C9-8995-595600879B91}"/>
    <dgm:cxn modelId="{B6A24679-334C-CC40-A052-9BE7CB289545}" type="presOf" srcId="{945AF7D7-81FD-47ED-A578-6633774E26E4}" destId="{066E2DB0-0DD9-4047-AEC5-BE34E2732AD9}" srcOrd="0" destOrd="0" presId="urn:microsoft.com/office/officeart/2005/8/layout/list1"/>
    <dgm:cxn modelId="{7E45F283-1946-E749-8801-A14B6DD6BD14}" type="presOf" srcId="{D4D84141-1515-450C-A1FC-7FC69559AF06}" destId="{B9CD2B3E-35BB-9347-A9B0-8392E04312AA}" srcOrd="1" destOrd="0" presId="urn:microsoft.com/office/officeart/2005/8/layout/list1"/>
    <dgm:cxn modelId="{A9725F95-04AD-9943-A9E7-4D649E161671}" type="presOf" srcId="{1503580B-596C-4388-B380-BAF7C56CAF24}" destId="{CFD0748D-D2C0-A944-993D-464954E2F3EE}" srcOrd="0" destOrd="0" presId="urn:microsoft.com/office/officeart/2005/8/layout/list1"/>
    <dgm:cxn modelId="{F929B5A0-9082-8C42-B028-30A58F9B2661}" type="presOf" srcId="{945AF7D7-81FD-47ED-A578-6633774E26E4}" destId="{23581BED-A821-AB4E-9873-2B9F7F215AB3}" srcOrd="1" destOrd="0" presId="urn:microsoft.com/office/officeart/2005/8/layout/list1"/>
    <dgm:cxn modelId="{9BBABAB0-B0F2-174C-9333-911C4176D727}" type="presOf" srcId="{D4D84141-1515-450C-A1FC-7FC69559AF06}" destId="{CBCBDFCC-BACD-1945-94B7-398B98BD0E9A}" srcOrd="0" destOrd="0" presId="urn:microsoft.com/office/officeart/2005/8/layout/list1"/>
    <dgm:cxn modelId="{A1447EC9-6F40-4ABE-BFED-C8B09F3A953B}" srcId="{945AF7D7-81FD-47ED-A578-6633774E26E4}" destId="{70FA1B40-F2D8-4311-98A9-E2927095AE5C}" srcOrd="0" destOrd="0" parTransId="{CFF10A6C-E6B3-41E7-ADC9-B2CB66205615}" sibTransId="{A71FA09E-C9BB-4F9C-BF55-9EEADCA5BA7F}"/>
    <dgm:cxn modelId="{36AC0DD7-DEF2-1D4F-B218-1658F9115EB2}" type="presOf" srcId="{D6B21FDD-F856-48DF-9E19-BF8A1D4B2559}" destId="{316FB99F-01CE-2345-9D3C-7E61E6D27F5F}" srcOrd="0" destOrd="0" presId="urn:microsoft.com/office/officeart/2005/8/layout/list1"/>
    <dgm:cxn modelId="{026132EF-BC8A-F546-B2F5-7B60E928F71A}" type="presOf" srcId="{70FA1B40-F2D8-4311-98A9-E2927095AE5C}" destId="{1CF773B7-9E9C-8740-86CA-F7D536295C06}" srcOrd="0" destOrd="0" presId="urn:microsoft.com/office/officeart/2005/8/layout/list1"/>
    <dgm:cxn modelId="{35AB65A8-CDF1-C84B-831F-F48CF9E28836}" type="presParOf" srcId="{CFD0748D-D2C0-A944-993D-464954E2F3EE}" destId="{DEE37DF1-3210-664A-BE7D-14E050829CC7}" srcOrd="0" destOrd="0" presId="urn:microsoft.com/office/officeart/2005/8/layout/list1"/>
    <dgm:cxn modelId="{845ABD7E-F288-7C4C-96F8-CF41F37BC482}" type="presParOf" srcId="{DEE37DF1-3210-664A-BE7D-14E050829CC7}" destId="{066E2DB0-0DD9-4047-AEC5-BE34E2732AD9}" srcOrd="0" destOrd="0" presId="urn:microsoft.com/office/officeart/2005/8/layout/list1"/>
    <dgm:cxn modelId="{10E87E30-28A9-704F-88DE-C907D97A93FF}" type="presParOf" srcId="{DEE37DF1-3210-664A-BE7D-14E050829CC7}" destId="{23581BED-A821-AB4E-9873-2B9F7F215AB3}" srcOrd="1" destOrd="0" presId="urn:microsoft.com/office/officeart/2005/8/layout/list1"/>
    <dgm:cxn modelId="{140FC421-B55F-A043-84AB-FB4F6C223A45}" type="presParOf" srcId="{CFD0748D-D2C0-A944-993D-464954E2F3EE}" destId="{0A07D2FF-52F6-B449-8440-BEE971C4267C}" srcOrd="1" destOrd="0" presId="urn:microsoft.com/office/officeart/2005/8/layout/list1"/>
    <dgm:cxn modelId="{264357DA-7719-7547-836C-9E571B3C7288}" type="presParOf" srcId="{CFD0748D-D2C0-A944-993D-464954E2F3EE}" destId="{1CF773B7-9E9C-8740-86CA-F7D536295C06}" srcOrd="2" destOrd="0" presId="urn:microsoft.com/office/officeart/2005/8/layout/list1"/>
    <dgm:cxn modelId="{E8FEA244-A8C7-9441-9F21-66F510B7EBB4}" type="presParOf" srcId="{CFD0748D-D2C0-A944-993D-464954E2F3EE}" destId="{ABE84614-CEE5-914A-948B-47AED62205AC}" srcOrd="3" destOrd="0" presId="urn:microsoft.com/office/officeart/2005/8/layout/list1"/>
    <dgm:cxn modelId="{E93F7AF4-6BF2-1949-8B5B-D39E6E93C62E}" type="presParOf" srcId="{CFD0748D-D2C0-A944-993D-464954E2F3EE}" destId="{FC87FA92-06B0-9B4C-8357-454E1D28F82B}" srcOrd="4" destOrd="0" presId="urn:microsoft.com/office/officeart/2005/8/layout/list1"/>
    <dgm:cxn modelId="{0796AB4C-B348-DA45-8C4E-A44CAE6F34A0}" type="presParOf" srcId="{FC87FA92-06B0-9B4C-8357-454E1D28F82B}" destId="{CBCBDFCC-BACD-1945-94B7-398B98BD0E9A}" srcOrd="0" destOrd="0" presId="urn:microsoft.com/office/officeart/2005/8/layout/list1"/>
    <dgm:cxn modelId="{C995AC2F-A5FC-D34C-A911-1FBB10D8EFB7}" type="presParOf" srcId="{FC87FA92-06B0-9B4C-8357-454E1D28F82B}" destId="{B9CD2B3E-35BB-9347-A9B0-8392E04312AA}" srcOrd="1" destOrd="0" presId="urn:microsoft.com/office/officeart/2005/8/layout/list1"/>
    <dgm:cxn modelId="{8A1573FD-563D-0D48-BC05-F757942E0F8D}" type="presParOf" srcId="{CFD0748D-D2C0-A944-993D-464954E2F3EE}" destId="{71490149-1414-E743-A934-98CE1A4308EC}" srcOrd="5" destOrd="0" presId="urn:microsoft.com/office/officeart/2005/8/layout/list1"/>
    <dgm:cxn modelId="{AA8527C3-8B82-6C45-86AB-3833A69C7D1D}" type="presParOf" srcId="{CFD0748D-D2C0-A944-993D-464954E2F3EE}" destId="{316FB99F-01CE-2345-9D3C-7E61E6D27F5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E990BE-CCCA-4EB2-994B-67D78B4AC9C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357199C-EFF9-47ED-B256-9CF656282973}">
      <dgm:prSet/>
      <dgm:spPr/>
      <dgm:t>
        <a:bodyPr/>
        <a:lstStyle/>
        <a:p>
          <a:r>
            <a:rPr lang="en-US"/>
            <a:t>Challenges:</a:t>
          </a:r>
        </a:p>
      </dgm:t>
    </dgm:pt>
    <dgm:pt modelId="{BD258E58-5ED3-4A32-AA4C-E0E83FD15C13}" type="parTrans" cxnId="{AB0FF9D5-EBF2-49E1-8708-D8646DA7E0F9}">
      <dgm:prSet/>
      <dgm:spPr/>
      <dgm:t>
        <a:bodyPr/>
        <a:lstStyle/>
        <a:p>
          <a:endParaRPr lang="en-US"/>
        </a:p>
      </dgm:t>
    </dgm:pt>
    <dgm:pt modelId="{56DDB33F-D051-42F3-866A-AE01A1F910F3}" type="sibTrans" cxnId="{AB0FF9D5-EBF2-49E1-8708-D8646DA7E0F9}">
      <dgm:prSet/>
      <dgm:spPr/>
      <dgm:t>
        <a:bodyPr/>
        <a:lstStyle/>
        <a:p>
          <a:endParaRPr lang="en-US"/>
        </a:p>
      </dgm:t>
    </dgm:pt>
    <dgm:pt modelId="{59CF78F7-04E9-4A79-A926-340DBC1E96EC}">
      <dgm:prSet/>
      <dgm:spPr/>
      <dgm:t>
        <a:bodyPr/>
        <a:lstStyle/>
        <a:p>
          <a:r>
            <a:rPr lang="en-US"/>
            <a:t>Lack of Leadership Buy In: </a:t>
          </a:r>
        </a:p>
      </dgm:t>
    </dgm:pt>
    <dgm:pt modelId="{8F8E031A-08EB-43FE-B082-B07D0824B202}" type="parTrans" cxnId="{A8412015-1EAD-43F6-8C7E-FDF543631182}">
      <dgm:prSet/>
      <dgm:spPr/>
      <dgm:t>
        <a:bodyPr/>
        <a:lstStyle/>
        <a:p>
          <a:endParaRPr lang="en-US"/>
        </a:p>
      </dgm:t>
    </dgm:pt>
    <dgm:pt modelId="{E8829AA6-8FA8-41AC-8EA1-A7B0C0052E04}" type="sibTrans" cxnId="{A8412015-1EAD-43F6-8C7E-FDF543631182}">
      <dgm:prSet/>
      <dgm:spPr/>
      <dgm:t>
        <a:bodyPr/>
        <a:lstStyle/>
        <a:p>
          <a:endParaRPr lang="en-US"/>
        </a:p>
      </dgm:t>
    </dgm:pt>
    <dgm:pt modelId="{17A03270-1049-4D15-B32C-1915DE10A4F8}">
      <dgm:prSet/>
      <dgm:spPr/>
      <dgm:t>
        <a:bodyPr/>
        <a:lstStyle/>
        <a:p>
          <a:r>
            <a:rPr lang="en-US"/>
            <a:t>Executives may prioritize speed over safety, neglecting cultural investment</a:t>
          </a:r>
        </a:p>
      </dgm:t>
    </dgm:pt>
    <dgm:pt modelId="{C137D574-DECD-4F2B-B843-7F950CDE9A2F}" type="parTrans" cxnId="{C50CDBD2-EA84-4B87-B11D-B4560379E43C}">
      <dgm:prSet/>
      <dgm:spPr/>
      <dgm:t>
        <a:bodyPr/>
        <a:lstStyle/>
        <a:p>
          <a:endParaRPr lang="en-US"/>
        </a:p>
      </dgm:t>
    </dgm:pt>
    <dgm:pt modelId="{266656F5-FCB8-485E-89F3-015EE7A2319B}" type="sibTrans" cxnId="{C50CDBD2-EA84-4B87-B11D-B4560379E43C}">
      <dgm:prSet/>
      <dgm:spPr/>
      <dgm:t>
        <a:bodyPr/>
        <a:lstStyle/>
        <a:p>
          <a:endParaRPr lang="en-US"/>
        </a:p>
      </dgm:t>
    </dgm:pt>
    <dgm:pt modelId="{2D8FEDA7-5545-4CF7-AD61-7FD2ACD4FA99}">
      <dgm:prSet/>
      <dgm:spPr/>
      <dgm:t>
        <a:bodyPr/>
        <a:lstStyle/>
        <a:p>
          <a:r>
            <a:rPr lang="en-US"/>
            <a:t>Unrealistic Metrics: </a:t>
          </a:r>
        </a:p>
      </dgm:t>
    </dgm:pt>
    <dgm:pt modelId="{D8B02E10-5963-4AF3-9A98-314E2C8D8592}" type="parTrans" cxnId="{AC64F7DB-1409-400E-AFCD-66BE42CA7CC5}">
      <dgm:prSet/>
      <dgm:spPr/>
      <dgm:t>
        <a:bodyPr/>
        <a:lstStyle/>
        <a:p>
          <a:endParaRPr lang="en-US"/>
        </a:p>
      </dgm:t>
    </dgm:pt>
    <dgm:pt modelId="{2E9A5425-C11A-48D1-84FC-5223F12CC0EF}" type="sibTrans" cxnId="{AC64F7DB-1409-400E-AFCD-66BE42CA7CC5}">
      <dgm:prSet/>
      <dgm:spPr/>
      <dgm:t>
        <a:bodyPr/>
        <a:lstStyle/>
        <a:p>
          <a:endParaRPr lang="en-US"/>
        </a:p>
      </dgm:t>
    </dgm:pt>
    <dgm:pt modelId="{638C9716-4631-445E-9CF1-9F647DBFCA2A}">
      <dgm:prSet/>
      <dgm:spPr/>
      <dgm:t>
        <a:bodyPr/>
        <a:lstStyle/>
        <a:p>
          <a:r>
            <a:rPr lang="en-US"/>
            <a:t>Focusing solely on deployment frequency ignores failure rates and team well being</a:t>
          </a:r>
        </a:p>
      </dgm:t>
    </dgm:pt>
    <dgm:pt modelId="{48B7C9EC-90A8-4A00-8BCC-51DD0B0F875A}" type="parTrans" cxnId="{4487952A-88AC-4720-A343-C6292C20E563}">
      <dgm:prSet/>
      <dgm:spPr/>
      <dgm:t>
        <a:bodyPr/>
        <a:lstStyle/>
        <a:p>
          <a:endParaRPr lang="en-US"/>
        </a:p>
      </dgm:t>
    </dgm:pt>
    <dgm:pt modelId="{31E5CEBB-76EF-447F-A35F-3942BFACEE65}" type="sibTrans" cxnId="{4487952A-88AC-4720-A343-C6292C20E563}">
      <dgm:prSet/>
      <dgm:spPr/>
      <dgm:t>
        <a:bodyPr/>
        <a:lstStyle/>
        <a:p>
          <a:endParaRPr lang="en-US"/>
        </a:p>
      </dgm:t>
    </dgm:pt>
    <dgm:pt modelId="{A589671A-FC45-43CB-9A48-B7E4876B5CF6}">
      <dgm:prSet/>
      <dgm:spPr/>
      <dgm:t>
        <a:bodyPr/>
        <a:lstStyle/>
        <a:p>
          <a:r>
            <a:rPr lang="en-US"/>
            <a:t>Inadequate Feedback Systems:</a:t>
          </a:r>
        </a:p>
      </dgm:t>
    </dgm:pt>
    <dgm:pt modelId="{11DA6466-8856-4BC5-94F5-7E4EF6D267C3}" type="parTrans" cxnId="{A7E80DAD-3202-495D-AD97-955E273C6B96}">
      <dgm:prSet/>
      <dgm:spPr/>
      <dgm:t>
        <a:bodyPr/>
        <a:lstStyle/>
        <a:p>
          <a:endParaRPr lang="en-US"/>
        </a:p>
      </dgm:t>
    </dgm:pt>
    <dgm:pt modelId="{C51B015E-22D6-406C-B2B4-B3CB0CE6A4E9}" type="sibTrans" cxnId="{A7E80DAD-3202-495D-AD97-955E273C6B96}">
      <dgm:prSet/>
      <dgm:spPr/>
      <dgm:t>
        <a:bodyPr/>
        <a:lstStyle/>
        <a:p>
          <a:endParaRPr lang="en-US"/>
        </a:p>
      </dgm:t>
    </dgm:pt>
    <dgm:pt modelId="{E98DF631-7F03-4212-9BA3-68FD2B59B204}">
      <dgm:prSet/>
      <dgm:spPr/>
      <dgm:t>
        <a:bodyPr/>
        <a:lstStyle/>
        <a:p>
          <a:r>
            <a:rPr lang="en-US"/>
            <a:t>Absence of blameless postmortems or retrospectives prevents systemic learning</a:t>
          </a:r>
        </a:p>
      </dgm:t>
    </dgm:pt>
    <dgm:pt modelId="{AE7AC269-E845-4522-B59B-EEDE1DB1B6A3}" type="parTrans" cxnId="{BBED3104-C629-4E59-AB01-2DC8F7FE95D4}">
      <dgm:prSet/>
      <dgm:spPr/>
      <dgm:t>
        <a:bodyPr/>
        <a:lstStyle/>
        <a:p>
          <a:endParaRPr lang="en-US"/>
        </a:p>
      </dgm:t>
    </dgm:pt>
    <dgm:pt modelId="{25ED54F3-7528-4612-9112-61D062AB15DA}" type="sibTrans" cxnId="{BBED3104-C629-4E59-AB01-2DC8F7FE95D4}">
      <dgm:prSet/>
      <dgm:spPr/>
      <dgm:t>
        <a:bodyPr/>
        <a:lstStyle/>
        <a:p>
          <a:endParaRPr lang="en-US"/>
        </a:p>
      </dgm:t>
    </dgm:pt>
    <dgm:pt modelId="{0E53183F-BACB-4894-AC12-27DB3B9E0984}">
      <dgm:prSet/>
      <dgm:spPr/>
      <dgm:t>
        <a:bodyPr/>
        <a:lstStyle/>
        <a:p>
          <a:r>
            <a:rPr lang="en-US"/>
            <a:t>Result:</a:t>
          </a:r>
        </a:p>
      </dgm:t>
    </dgm:pt>
    <dgm:pt modelId="{433CA9FD-344C-4FCF-B4D0-3556AAA7D4ED}" type="parTrans" cxnId="{2729EA8A-77B5-421B-B4EC-948385169B07}">
      <dgm:prSet/>
      <dgm:spPr/>
      <dgm:t>
        <a:bodyPr/>
        <a:lstStyle/>
        <a:p>
          <a:endParaRPr lang="en-US"/>
        </a:p>
      </dgm:t>
    </dgm:pt>
    <dgm:pt modelId="{4AB24C90-96CE-4FE0-9D71-472FCD1B78EB}" type="sibTrans" cxnId="{2729EA8A-77B5-421B-B4EC-948385169B07}">
      <dgm:prSet/>
      <dgm:spPr/>
      <dgm:t>
        <a:bodyPr/>
        <a:lstStyle/>
        <a:p>
          <a:endParaRPr lang="en-US"/>
        </a:p>
      </dgm:t>
    </dgm:pt>
    <dgm:pt modelId="{08B867A3-A20E-444F-AB07-115B6F58E41F}">
      <dgm:prSet/>
      <dgm:spPr/>
      <dgm:t>
        <a:bodyPr/>
        <a:lstStyle/>
        <a:p>
          <a:r>
            <a:rPr lang="en-US"/>
            <a:t>Just Culture viewed as “soft” rather than strategic</a:t>
          </a:r>
        </a:p>
      </dgm:t>
    </dgm:pt>
    <dgm:pt modelId="{ACF61522-E879-4A9A-B121-892D179CFF0B}" type="parTrans" cxnId="{46CC185E-3521-4211-9B9F-465D897FCCCE}">
      <dgm:prSet/>
      <dgm:spPr/>
      <dgm:t>
        <a:bodyPr/>
        <a:lstStyle/>
        <a:p>
          <a:endParaRPr lang="en-US"/>
        </a:p>
      </dgm:t>
    </dgm:pt>
    <dgm:pt modelId="{59513C3A-9B3C-403A-A403-226C78BF9F02}" type="sibTrans" cxnId="{46CC185E-3521-4211-9B9F-465D897FCCCE}">
      <dgm:prSet/>
      <dgm:spPr/>
      <dgm:t>
        <a:bodyPr/>
        <a:lstStyle/>
        <a:p>
          <a:endParaRPr lang="en-US"/>
        </a:p>
      </dgm:t>
    </dgm:pt>
    <dgm:pt modelId="{EE6B347C-3568-FF47-94D3-815B09F3B279}" type="pres">
      <dgm:prSet presAssocID="{FDE990BE-CCCA-4EB2-994B-67D78B4AC9C3}" presName="linear" presStyleCnt="0">
        <dgm:presLayoutVars>
          <dgm:dir/>
          <dgm:animLvl val="lvl"/>
          <dgm:resizeHandles val="exact"/>
        </dgm:presLayoutVars>
      </dgm:prSet>
      <dgm:spPr/>
    </dgm:pt>
    <dgm:pt modelId="{B6A539F5-1F28-D846-9861-C507DBFACC38}" type="pres">
      <dgm:prSet presAssocID="{E357199C-EFF9-47ED-B256-9CF656282973}" presName="parentLin" presStyleCnt="0"/>
      <dgm:spPr/>
    </dgm:pt>
    <dgm:pt modelId="{DC39B62B-5BF2-6C4E-982E-67C193C83D6E}" type="pres">
      <dgm:prSet presAssocID="{E357199C-EFF9-47ED-B256-9CF656282973}" presName="parentLeftMargin" presStyleLbl="node1" presStyleIdx="0" presStyleCnt="2"/>
      <dgm:spPr/>
    </dgm:pt>
    <dgm:pt modelId="{C847D7A6-4AD2-EC4D-9A95-45220270FB16}" type="pres">
      <dgm:prSet presAssocID="{E357199C-EFF9-47ED-B256-9CF65628297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2A2900B-9FE9-9543-A0D0-8288C1297FF6}" type="pres">
      <dgm:prSet presAssocID="{E357199C-EFF9-47ED-B256-9CF656282973}" presName="negativeSpace" presStyleCnt="0"/>
      <dgm:spPr/>
    </dgm:pt>
    <dgm:pt modelId="{64772385-51E7-624D-A474-D32C12972072}" type="pres">
      <dgm:prSet presAssocID="{E357199C-EFF9-47ED-B256-9CF656282973}" presName="childText" presStyleLbl="conFgAcc1" presStyleIdx="0" presStyleCnt="2">
        <dgm:presLayoutVars>
          <dgm:bulletEnabled val="1"/>
        </dgm:presLayoutVars>
      </dgm:prSet>
      <dgm:spPr/>
    </dgm:pt>
    <dgm:pt modelId="{17FA6BB3-D4A6-4244-BA3A-17C84DD2FB15}" type="pres">
      <dgm:prSet presAssocID="{56DDB33F-D051-42F3-866A-AE01A1F910F3}" presName="spaceBetweenRectangles" presStyleCnt="0"/>
      <dgm:spPr/>
    </dgm:pt>
    <dgm:pt modelId="{E631DF57-8FC5-D34D-B69F-FB46113F4E21}" type="pres">
      <dgm:prSet presAssocID="{0E53183F-BACB-4894-AC12-27DB3B9E0984}" presName="parentLin" presStyleCnt="0"/>
      <dgm:spPr/>
    </dgm:pt>
    <dgm:pt modelId="{57D2A646-2823-1A42-92BC-6C7C7710B573}" type="pres">
      <dgm:prSet presAssocID="{0E53183F-BACB-4894-AC12-27DB3B9E0984}" presName="parentLeftMargin" presStyleLbl="node1" presStyleIdx="0" presStyleCnt="2"/>
      <dgm:spPr/>
    </dgm:pt>
    <dgm:pt modelId="{E3D2D6E2-3B0A-DE42-B5E6-7104C0F438DE}" type="pres">
      <dgm:prSet presAssocID="{0E53183F-BACB-4894-AC12-27DB3B9E098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4BD8EF4-7927-3A4B-9F54-CA5B6321478D}" type="pres">
      <dgm:prSet presAssocID="{0E53183F-BACB-4894-AC12-27DB3B9E0984}" presName="negativeSpace" presStyleCnt="0"/>
      <dgm:spPr/>
    </dgm:pt>
    <dgm:pt modelId="{140EB1E5-3CCD-B94D-A280-A15ED50CE626}" type="pres">
      <dgm:prSet presAssocID="{0E53183F-BACB-4894-AC12-27DB3B9E098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CA0900-B278-2D4B-9258-201130F98283}" type="presOf" srcId="{A589671A-FC45-43CB-9A48-B7E4876B5CF6}" destId="{64772385-51E7-624D-A474-D32C12972072}" srcOrd="0" destOrd="4" presId="urn:microsoft.com/office/officeart/2005/8/layout/list1"/>
    <dgm:cxn modelId="{BBED3104-C629-4E59-AB01-2DC8F7FE95D4}" srcId="{A589671A-FC45-43CB-9A48-B7E4876B5CF6}" destId="{E98DF631-7F03-4212-9BA3-68FD2B59B204}" srcOrd="0" destOrd="0" parTransId="{AE7AC269-E845-4522-B59B-EEDE1DB1B6A3}" sibTransId="{25ED54F3-7528-4612-9112-61D062AB15DA}"/>
    <dgm:cxn modelId="{A8412015-1EAD-43F6-8C7E-FDF543631182}" srcId="{E357199C-EFF9-47ED-B256-9CF656282973}" destId="{59CF78F7-04E9-4A79-A926-340DBC1E96EC}" srcOrd="0" destOrd="0" parTransId="{8F8E031A-08EB-43FE-B082-B07D0824B202}" sibTransId="{E8829AA6-8FA8-41AC-8EA1-A7B0C0052E04}"/>
    <dgm:cxn modelId="{4487952A-88AC-4720-A343-C6292C20E563}" srcId="{2D8FEDA7-5545-4CF7-AD61-7FD2ACD4FA99}" destId="{638C9716-4631-445E-9CF1-9F647DBFCA2A}" srcOrd="0" destOrd="0" parTransId="{48B7C9EC-90A8-4A00-8BCC-51DD0B0F875A}" sibTransId="{31E5CEBB-76EF-447F-A35F-3942BFACEE65}"/>
    <dgm:cxn modelId="{22F4242E-9B6A-6348-99F0-6B0D6A2779BA}" type="presOf" srcId="{E357199C-EFF9-47ED-B256-9CF656282973}" destId="{DC39B62B-5BF2-6C4E-982E-67C193C83D6E}" srcOrd="0" destOrd="0" presId="urn:microsoft.com/office/officeart/2005/8/layout/list1"/>
    <dgm:cxn modelId="{46CC185E-3521-4211-9B9F-465D897FCCCE}" srcId="{0E53183F-BACB-4894-AC12-27DB3B9E0984}" destId="{08B867A3-A20E-444F-AB07-115B6F58E41F}" srcOrd="0" destOrd="0" parTransId="{ACF61522-E879-4A9A-B121-892D179CFF0B}" sibTransId="{59513C3A-9B3C-403A-A403-226C78BF9F02}"/>
    <dgm:cxn modelId="{70EC8668-DE84-7842-83FB-6E5E3A024353}" type="presOf" srcId="{08B867A3-A20E-444F-AB07-115B6F58E41F}" destId="{140EB1E5-3CCD-B94D-A280-A15ED50CE626}" srcOrd="0" destOrd="0" presId="urn:microsoft.com/office/officeart/2005/8/layout/list1"/>
    <dgm:cxn modelId="{4C7AD274-F998-144F-B568-B6B834A256EF}" type="presOf" srcId="{17A03270-1049-4D15-B32C-1915DE10A4F8}" destId="{64772385-51E7-624D-A474-D32C12972072}" srcOrd="0" destOrd="1" presId="urn:microsoft.com/office/officeart/2005/8/layout/list1"/>
    <dgm:cxn modelId="{6A2AFC87-849C-1C4B-995E-6EEA0C7EC314}" type="presOf" srcId="{2D8FEDA7-5545-4CF7-AD61-7FD2ACD4FA99}" destId="{64772385-51E7-624D-A474-D32C12972072}" srcOrd="0" destOrd="2" presId="urn:microsoft.com/office/officeart/2005/8/layout/list1"/>
    <dgm:cxn modelId="{1EC5DD88-2420-B448-8CEC-61EEB355FA07}" type="presOf" srcId="{E357199C-EFF9-47ED-B256-9CF656282973}" destId="{C847D7A6-4AD2-EC4D-9A95-45220270FB16}" srcOrd="1" destOrd="0" presId="urn:microsoft.com/office/officeart/2005/8/layout/list1"/>
    <dgm:cxn modelId="{2729EA8A-77B5-421B-B4EC-948385169B07}" srcId="{FDE990BE-CCCA-4EB2-994B-67D78B4AC9C3}" destId="{0E53183F-BACB-4894-AC12-27DB3B9E0984}" srcOrd="1" destOrd="0" parTransId="{433CA9FD-344C-4FCF-B4D0-3556AAA7D4ED}" sibTransId="{4AB24C90-96CE-4FE0-9D71-472FCD1B78EB}"/>
    <dgm:cxn modelId="{8ECEB9AA-F059-EE46-91AD-54DDF2291327}" type="presOf" srcId="{59CF78F7-04E9-4A79-A926-340DBC1E96EC}" destId="{64772385-51E7-624D-A474-D32C12972072}" srcOrd="0" destOrd="0" presId="urn:microsoft.com/office/officeart/2005/8/layout/list1"/>
    <dgm:cxn modelId="{A7E80DAD-3202-495D-AD97-955E273C6B96}" srcId="{E357199C-EFF9-47ED-B256-9CF656282973}" destId="{A589671A-FC45-43CB-9A48-B7E4876B5CF6}" srcOrd="2" destOrd="0" parTransId="{11DA6466-8856-4BC5-94F5-7E4EF6D267C3}" sibTransId="{C51B015E-22D6-406C-B2B4-B3CB0CE6A4E9}"/>
    <dgm:cxn modelId="{ABDBACB7-17A4-3743-B693-72E3CE5D54C8}" type="presOf" srcId="{E98DF631-7F03-4212-9BA3-68FD2B59B204}" destId="{64772385-51E7-624D-A474-D32C12972072}" srcOrd="0" destOrd="5" presId="urn:microsoft.com/office/officeart/2005/8/layout/list1"/>
    <dgm:cxn modelId="{2E6925C4-6FA3-A644-BEF5-CEE1048D385E}" type="presOf" srcId="{638C9716-4631-445E-9CF1-9F647DBFCA2A}" destId="{64772385-51E7-624D-A474-D32C12972072}" srcOrd="0" destOrd="3" presId="urn:microsoft.com/office/officeart/2005/8/layout/list1"/>
    <dgm:cxn modelId="{C50CDBD2-EA84-4B87-B11D-B4560379E43C}" srcId="{59CF78F7-04E9-4A79-A926-340DBC1E96EC}" destId="{17A03270-1049-4D15-B32C-1915DE10A4F8}" srcOrd="0" destOrd="0" parTransId="{C137D574-DECD-4F2B-B843-7F950CDE9A2F}" sibTransId="{266656F5-FCB8-485E-89F3-015EE7A2319B}"/>
    <dgm:cxn modelId="{AB0FF9D5-EBF2-49E1-8708-D8646DA7E0F9}" srcId="{FDE990BE-CCCA-4EB2-994B-67D78B4AC9C3}" destId="{E357199C-EFF9-47ED-B256-9CF656282973}" srcOrd="0" destOrd="0" parTransId="{BD258E58-5ED3-4A32-AA4C-E0E83FD15C13}" sibTransId="{56DDB33F-D051-42F3-866A-AE01A1F910F3}"/>
    <dgm:cxn modelId="{709832D9-74FB-D14A-84CA-A90D6946DE60}" type="presOf" srcId="{FDE990BE-CCCA-4EB2-994B-67D78B4AC9C3}" destId="{EE6B347C-3568-FF47-94D3-815B09F3B279}" srcOrd="0" destOrd="0" presId="urn:microsoft.com/office/officeart/2005/8/layout/list1"/>
    <dgm:cxn modelId="{29D4F2DA-CE80-8F46-96FE-6B0D0AB337A5}" type="presOf" srcId="{0E53183F-BACB-4894-AC12-27DB3B9E0984}" destId="{E3D2D6E2-3B0A-DE42-B5E6-7104C0F438DE}" srcOrd="1" destOrd="0" presId="urn:microsoft.com/office/officeart/2005/8/layout/list1"/>
    <dgm:cxn modelId="{AC64F7DB-1409-400E-AFCD-66BE42CA7CC5}" srcId="{E357199C-EFF9-47ED-B256-9CF656282973}" destId="{2D8FEDA7-5545-4CF7-AD61-7FD2ACD4FA99}" srcOrd="1" destOrd="0" parTransId="{D8B02E10-5963-4AF3-9A98-314E2C8D8592}" sibTransId="{2E9A5425-C11A-48D1-84FC-5223F12CC0EF}"/>
    <dgm:cxn modelId="{68E27FDF-D621-F641-B923-3E35A2417494}" type="presOf" srcId="{0E53183F-BACB-4894-AC12-27DB3B9E0984}" destId="{57D2A646-2823-1A42-92BC-6C7C7710B573}" srcOrd="0" destOrd="0" presId="urn:microsoft.com/office/officeart/2005/8/layout/list1"/>
    <dgm:cxn modelId="{E7FAAD77-FA1C-404A-B785-B39200F97E50}" type="presParOf" srcId="{EE6B347C-3568-FF47-94D3-815B09F3B279}" destId="{B6A539F5-1F28-D846-9861-C507DBFACC38}" srcOrd="0" destOrd="0" presId="urn:microsoft.com/office/officeart/2005/8/layout/list1"/>
    <dgm:cxn modelId="{FD62AE49-3096-EE45-BD39-2577B64B1DF9}" type="presParOf" srcId="{B6A539F5-1F28-D846-9861-C507DBFACC38}" destId="{DC39B62B-5BF2-6C4E-982E-67C193C83D6E}" srcOrd="0" destOrd="0" presId="urn:microsoft.com/office/officeart/2005/8/layout/list1"/>
    <dgm:cxn modelId="{F63BCFC5-9755-304B-9368-5A93188C4798}" type="presParOf" srcId="{B6A539F5-1F28-D846-9861-C507DBFACC38}" destId="{C847D7A6-4AD2-EC4D-9A95-45220270FB16}" srcOrd="1" destOrd="0" presId="urn:microsoft.com/office/officeart/2005/8/layout/list1"/>
    <dgm:cxn modelId="{A7D2E055-E1C6-7649-BB15-422D98AD5BE0}" type="presParOf" srcId="{EE6B347C-3568-FF47-94D3-815B09F3B279}" destId="{12A2900B-9FE9-9543-A0D0-8288C1297FF6}" srcOrd="1" destOrd="0" presId="urn:microsoft.com/office/officeart/2005/8/layout/list1"/>
    <dgm:cxn modelId="{44D6EBFF-C2D0-CF4A-A545-F79BD54D0715}" type="presParOf" srcId="{EE6B347C-3568-FF47-94D3-815B09F3B279}" destId="{64772385-51E7-624D-A474-D32C12972072}" srcOrd="2" destOrd="0" presId="urn:microsoft.com/office/officeart/2005/8/layout/list1"/>
    <dgm:cxn modelId="{49749832-12E3-2245-A904-7521F6948C90}" type="presParOf" srcId="{EE6B347C-3568-FF47-94D3-815B09F3B279}" destId="{17FA6BB3-D4A6-4244-BA3A-17C84DD2FB15}" srcOrd="3" destOrd="0" presId="urn:microsoft.com/office/officeart/2005/8/layout/list1"/>
    <dgm:cxn modelId="{0E5E289C-BBC8-D646-8189-F5CAFDBC3FCF}" type="presParOf" srcId="{EE6B347C-3568-FF47-94D3-815B09F3B279}" destId="{E631DF57-8FC5-D34D-B69F-FB46113F4E21}" srcOrd="4" destOrd="0" presId="urn:microsoft.com/office/officeart/2005/8/layout/list1"/>
    <dgm:cxn modelId="{03185D16-E6E5-E149-9C7E-72C4C4BA4161}" type="presParOf" srcId="{E631DF57-8FC5-D34D-B69F-FB46113F4E21}" destId="{57D2A646-2823-1A42-92BC-6C7C7710B573}" srcOrd="0" destOrd="0" presId="urn:microsoft.com/office/officeart/2005/8/layout/list1"/>
    <dgm:cxn modelId="{87BE5238-DBB2-6549-99DC-04B83CF6E9CE}" type="presParOf" srcId="{E631DF57-8FC5-D34D-B69F-FB46113F4E21}" destId="{E3D2D6E2-3B0A-DE42-B5E6-7104C0F438DE}" srcOrd="1" destOrd="0" presId="urn:microsoft.com/office/officeart/2005/8/layout/list1"/>
    <dgm:cxn modelId="{EE24F03B-2ED4-DE41-B380-56D2037A605D}" type="presParOf" srcId="{EE6B347C-3568-FF47-94D3-815B09F3B279}" destId="{84BD8EF4-7927-3A4B-9F54-CA5B6321478D}" srcOrd="5" destOrd="0" presId="urn:microsoft.com/office/officeart/2005/8/layout/list1"/>
    <dgm:cxn modelId="{466B5BA6-30B5-7A4F-8C3C-08A385CB0A5D}" type="presParOf" srcId="{EE6B347C-3568-FF47-94D3-815B09F3B279}" destId="{140EB1E5-3CCD-B94D-A280-A15ED50CE62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2A9817-FCDD-4363-A344-BB5DC4724A5B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0DAE799-055B-46B7-A6EA-8AC632452F7B}">
      <dgm:prSet/>
      <dgm:spPr/>
      <dgm:t>
        <a:bodyPr/>
        <a:lstStyle/>
        <a:p>
          <a:r>
            <a:rPr lang="en-US"/>
            <a:t>Barriers:</a:t>
          </a:r>
        </a:p>
      </dgm:t>
    </dgm:pt>
    <dgm:pt modelId="{5C4EB5B4-AA73-453C-A172-70100D2A6161}" type="parTrans" cxnId="{43F7D98D-B2A5-489F-AAFD-1C7F0AA07A62}">
      <dgm:prSet/>
      <dgm:spPr/>
      <dgm:t>
        <a:bodyPr/>
        <a:lstStyle/>
        <a:p>
          <a:endParaRPr lang="en-US"/>
        </a:p>
      </dgm:t>
    </dgm:pt>
    <dgm:pt modelId="{42D76555-CBAD-4FA0-96E0-9221CCE867EE}" type="sibTrans" cxnId="{43F7D98D-B2A5-489F-AAFD-1C7F0AA07A62}">
      <dgm:prSet/>
      <dgm:spPr/>
      <dgm:t>
        <a:bodyPr/>
        <a:lstStyle/>
        <a:p>
          <a:endParaRPr lang="en-US"/>
        </a:p>
      </dgm:t>
    </dgm:pt>
    <dgm:pt modelId="{56B6F32D-63CD-4BFF-ABE6-E7124BD1BE85}">
      <dgm:prSet/>
      <dgm:spPr/>
      <dgm:t>
        <a:bodyPr/>
        <a:lstStyle/>
        <a:p>
          <a:r>
            <a:rPr lang="en-US"/>
            <a:t>Security as an Afterthought:</a:t>
          </a:r>
        </a:p>
      </dgm:t>
    </dgm:pt>
    <dgm:pt modelId="{113D437A-CAB1-4D60-BA46-A3D66DFC1954}" type="parTrans" cxnId="{5DBFECE8-B4BC-4979-8769-A065A169C017}">
      <dgm:prSet/>
      <dgm:spPr/>
      <dgm:t>
        <a:bodyPr/>
        <a:lstStyle/>
        <a:p>
          <a:endParaRPr lang="en-US"/>
        </a:p>
      </dgm:t>
    </dgm:pt>
    <dgm:pt modelId="{8624B9C8-F837-4D43-94D3-751979024642}" type="sibTrans" cxnId="{5DBFECE8-B4BC-4979-8769-A065A169C017}">
      <dgm:prSet/>
      <dgm:spPr/>
      <dgm:t>
        <a:bodyPr/>
        <a:lstStyle/>
        <a:p>
          <a:endParaRPr lang="en-US"/>
        </a:p>
      </dgm:t>
    </dgm:pt>
    <dgm:pt modelId="{A5A38831-B58C-4310-BA84-3C818E46148F}">
      <dgm:prSet/>
      <dgm:spPr/>
      <dgm:t>
        <a:bodyPr/>
        <a:lstStyle/>
        <a:p>
          <a:r>
            <a:rPr lang="en-US"/>
            <a:t>Pressure for rapid releases leads to skipping security checks, causing breaches later</a:t>
          </a:r>
        </a:p>
      </dgm:t>
    </dgm:pt>
    <dgm:pt modelId="{D518FFAB-3136-413C-9B7B-52A8A8EB7C9B}" type="parTrans" cxnId="{BEEDE0F4-C7A2-4E3B-B00D-5AB7828C944C}">
      <dgm:prSet/>
      <dgm:spPr/>
      <dgm:t>
        <a:bodyPr/>
        <a:lstStyle/>
        <a:p>
          <a:endParaRPr lang="en-US"/>
        </a:p>
      </dgm:t>
    </dgm:pt>
    <dgm:pt modelId="{84A84B11-6E94-43CE-A810-1752CD18D7A7}" type="sibTrans" cxnId="{BEEDE0F4-C7A2-4E3B-B00D-5AB7828C944C}">
      <dgm:prSet/>
      <dgm:spPr/>
      <dgm:t>
        <a:bodyPr/>
        <a:lstStyle/>
        <a:p>
          <a:endParaRPr lang="en-US"/>
        </a:p>
      </dgm:t>
    </dgm:pt>
    <dgm:pt modelId="{6EEAAFF8-C48B-434B-8411-972AF6F15DF8}">
      <dgm:prSet/>
      <dgm:spPr/>
      <dgm:t>
        <a:bodyPr/>
        <a:lstStyle/>
        <a:p>
          <a:r>
            <a:rPr lang="en-US"/>
            <a:t>Audit Trails:</a:t>
          </a:r>
        </a:p>
      </dgm:t>
    </dgm:pt>
    <dgm:pt modelId="{4A5BA793-90A0-4698-BC3E-C49747E0F296}" type="parTrans" cxnId="{F3D3889B-58BA-4632-90EE-E378871346C8}">
      <dgm:prSet/>
      <dgm:spPr/>
      <dgm:t>
        <a:bodyPr/>
        <a:lstStyle/>
        <a:p>
          <a:endParaRPr lang="en-US"/>
        </a:p>
      </dgm:t>
    </dgm:pt>
    <dgm:pt modelId="{D40EBB9B-8AE2-46FC-96CE-E094512BBDF2}" type="sibTrans" cxnId="{F3D3889B-58BA-4632-90EE-E378871346C8}">
      <dgm:prSet/>
      <dgm:spPr/>
      <dgm:t>
        <a:bodyPr/>
        <a:lstStyle/>
        <a:p>
          <a:endParaRPr lang="en-US"/>
        </a:p>
      </dgm:t>
    </dgm:pt>
    <dgm:pt modelId="{36D54592-904F-422C-B531-B3E3F53AFE9F}">
      <dgm:prSet/>
      <dgm:spPr/>
      <dgm:t>
        <a:bodyPr/>
        <a:lstStyle/>
        <a:p>
          <a:r>
            <a:rPr lang="en-US"/>
            <a:t>Compliance requirements (e.g. regulated industries) conflict with DevOps agility</a:t>
          </a:r>
        </a:p>
      </dgm:t>
    </dgm:pt>
    <dgm:pt modelId="{3B6AFD7B-01C9-4080-A555-64976F13E17D}" type="parTrans" cxnId="{E7BCB267-718F-4F7C-809B-CCCB732E2719}">
      <dgm:prSet/>
      <dgm:spPr/>
      <dgm:t>
        <a:bodyPr/>
        <a:lstStyle/>
        <a:p>
          <a:endParaRPr lang="en-US"/>
        </a:p>
      </dgm:t>
    </dgm:pt>
    <dgm:pt modelId="{35EDD5EF-9DBF-476D-ADA1-DE82D683EE9B}" type="sibTrans" cxnId="{E7BCB267-718F-4F7C-809B-CCCB732E2719}">
      <dgm:prSet/>
      <dgm:spPr/>
      <dgm:t>
        <a:bodyPr/>
        <a:lstStyle/>
        <a:p>
          <a:endParaRPr lang="en-US"/>
        </a:p>
      </dgm:t>
    </dgm:pt>
    <dgm:pt modelId="{2EAF8EAD-657E-4BB3-A897-797123DBF0A1}">
      <dgm:prSet/>
      <dgm:spPr/>
      <dgm:t>
        <a:bodyPr/>
        <a:lstStyle/>
        <a:p>
          <a:r>
            <a:rPr lang="en-US"/>
            <a:t>Solution:</a:t>
          </a:r>
        </a:p>
      </dgm:t>
    </dgm:pt>
    <dgm:pt modelId="{5A40CAA7-B566-4FC8-A211-399B6C4CD2D9}" type="parTrans" cxnId="{5F972BA0-007D-4C59-98DA-E2771AE0EA21}">
      <dgm:prSet/>
      <dgm:spPr/>
      <dgm:t>
        <a:bodyPr/>
        <a:lstStyle/>
        <a:p>
          <a:endParaRPr lang="en-US"/>
        </a:p>
      </dgm:t>
    </dgm:pt>
    <dgm:pt modelId="{6191AF78-FCD5-4247-8D34-8A3E0ED3B93B}" type="sibTrans" cxnId="{5F972BA0-007D-4C59-98DA-E2771AE0EA21}">
      <dgm:prSet/>
      <dgm:spPr/>
      <dgm:t>
        <a:bodyPr/>
        <a:lstStyle/>
        <a:p>
          <a:endParaRPr lang="en-US"/>
        </a:p>
      </dgm:t>
    </dgm:pt>
    <dgm:pt modelId="{E6F0C55C-2E17-4516-AFA0-F6C9D4C1F34D}">
      <dgm:prSet/>
      <dgm:spPr/>
      <dgm:t>
        <a:bodyPr/>
        <a:lstStyle/>
        <a:p>
          <a:r>
            <a:rPr lang="en-US"/>
            <a:t>Integrate DevSecOps with automated security testing (e.g. Snyk, OWASP ZAP)</a:t>
          </a:r>
        </a:p>
      </dgm:t>
    </dgm:pt>
    <dgm:pt modelId="{840C8966-30EC-4678-8C81-40261F5CD7B8}" type="parTrans" cxnId="{8AA1C276-1A5F-41A2-BC18-96F8F272700C}">
      <dgm:prSet/>
      <dgm:spPr/>
      <dgm:t>
        <a:bodyPr/>
        <a:lstStyle/>
        <a:p>
          <a:endParaRPr lang="en-US"/>
        </a:p>
      </dgm:t>
    </dgm:pt>
    <dgm:pt modelId="{A2633E5C-BD84-41B9-82ED-C1173F89767E}" type="sibTrans" cxnId="{8AA1C276-1A5F-41A2-BC18-96F8F272700C}">
      <dgm:prSet/>
      <dgm:spPr/>
      <dgm:t>
        <a:bodyPr/>
        <a:lstStyle/>
        <a:p>
          <a:endParaRPr lang="en-US"/>
        </a:p>
      </dgm:t>
    </dgm:pt>
    <dgm:pt modelId="{C4AEE6D3-E195-994B-8A2D-14E267E72B93}" type="pres">
      <dgm:prSet presAssocID="{582A9817-FCDD-4363-A344-BB5DC4724A5B}" presName="linear" presStyleCnt="0">
        <dgm:presLayoutVars>
          <dgm:dir/>
          <dgm:animLvl val="lvl"/>
          <dgm:resizeHandles val="exact"/>
        </dgm:presLayoutVars>
      </dgm:prSet>
      <dgm:spPr/>
    </dgm:pt>
    <dgm:pt modelId="{5386C62C-4D6B-E445-A556-01B7DE7C6083}" type="pres">
      <dgm:prSet presAssocID="{C0DAE799-055B-46B7-A6EA-8AC632452F7B}" presName="parentLin" presStyleCnt="0"/>
      <dgm:spPr/>
    </dgm:pt>
    <dgm:pt modelId="{9BF020E1-2F2C-1148-96A7-37185C3495A4}" type="pres">
      <dgm:prSet presAssocID="{C0DAE799-055B-46B7-A6EA-8AC632452F7B}" presName="parentLeftMargin" presStyleLbl="node1" presStyleIdx="0" presStyleCnt="2"/>
      <dgm:spPr/>
    </dgm:pt>
    <dgm:pt modelId="{1B9FD80D-78B3-5345-8500-D088DC8235B2}" type="pres">
      <dgm:prSet presAssocID="{C0DAE799-055B-46B7-A6EA-8AC632452F7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B6C79F6-4CD7-784A-A80B-8961670F50F8}" type="pres">
      <dgm:prSet presAssocID="{C0DAE799-055B-46B7-A6EA-8AC632452F7B}" presName="negativeSpace" presStyleCnt="0"/>
      <dgm:spPr/>
    </dgm:pt>
    <dgm:pt modelId="{A83A9E8C-AEB6-AB42-A09C-33C7AB0BF524}" type="pres">
      <dgm:prSet presAssocID="{C0DAE799-055B-46B7-A6EA-8AC632452F7B}" presName="childText" presStyleLbl="conFgAcc1" presStyleIdx="0" presStyleCnt="2">
        <dgm:presLayoutVars>
          <dgm:bulletEnabled val="1"/>
        </dgm:presLayoutVars>
      </dgm:prSet>
      <dgm:spPr/>
    </dgm:pt>
    <dgm:pt modelId="{95A9B53B-F593-6742-81B3-38E92449854D}" type="pres">
      <dgm:prSet presAssocID="{42D76555-CBAD-4FA0-96E0-9221CCE867EE}" presName="spaceBetweenRectangles" presStyleCnt="0"/>
      <dgm:spPr/>
    </dgm:pt>
    <dgm:pt modelId="{32E368A6-69D4-DB40-B94D-57F749E4E1C7}" type="pres">
      <dgm:prSet presAssocID="{2EAF8EAD-657E-4BB3-A897-797123DBF0A1}" presName="parentLin" presStyleCnt="0"/>
      <dgm:spPr/>
    </dgm:pt>
    <dgm:pt modelId="{1107D939-676A-CC43-B279-2A3303EA454B}" type="pres">
      <dgm:prSet presAssocID="{2EAF8EAD-657E-4BB3-A897-797123DBF0A1}" presName="parentLeftMargin" presStyleLbl="node1" presStyleIdx="0" presStyleCnt="2"/>
      <dgm:spPr/>
    </dgm:pt>
    <dgm:pt modelId="{DE3BB854-F76A-684B-9813-1AC1623BCA66}" type="pres">
      <dgm:prSet presAssocID="{2EAF8EAD-657E-4BB3-A897-797123DBF0A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150AC98-26A0-B94A-B974-4F361312369F}" type="pres">
      <dgm:prSet presAssocID="{2EAF8EAD-657E-4BB3-A897-797123DBF0A1}" presName="negativeSpace" presStyleCnt="0"/>
      <dgm:spPr/>
    </dgm:pt>
    <dgm:pt modelId="{41040A33-E113-7045-8A0E-E2AED9145D14}" type="pres">
      <dgm:prSet presAssocID="{2EAF8EAD-657E-4BB3-A897-797123DBF0A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F1E3806-89E1-B243-887C-22260FF11C24}" type="presOf" srcId="{2EAF8EAD-657E-4BB3-A897-797123DBF0A1}" destId="{1107D939-676A-CC43-B279-2A3303EA454B}" srcOrd="0" destOrd="0" presId="urn:microsoft.com/office/officeart/2005/8/layout/list1"/>
    <dgm:cxn modelId="{E8FDE826-4C7C-154D-8B24-6096ABF7F28D}" type="presOf" srcId="{2EAF8EAD-657E-4BB3-A897-797123DBF0A1}" destId="{DE3BB854-F76A-684B-9813-1AC1623BCA66}" srcOrd="1" destOrd="0" presId="urn:microsoft.com/office/officeart/2005/8/layout/list1"/>
    <dgm:cxn modelId="{1565B52B-F70E-4A4E-8A26-92222501A2FC}" type="presOf" srcId="{C0DAE799-055B-46B7-A6EA-8AC632452F7B}" destId="{9BF020E1-2F2C-1148-96A7-37185C3495A4}" srcOrd="0" destOrd="0" presId="urn:microsoft.com/office/officeart/2005/8/layout/list1"/>
    <dgm:cxn modelId="{448E2F45-07B4-814B-AA39-5EAA892BB24E}" type="presOf" srcId="{A5A38831-B58C-4310-BA84-3C818E46148F}" destId="{A83A9E8C-AEB6-AB42-A09C-33C7AB0BF524}" srcOrd="0" destOrd="1" presId="urn:microsoft.com/office/officeart/2005/8/layout/list1"/>
    <dgm:cxn modelId="{4E12A745-B753-0D4A-B758-600AB8B195CA}" type="presOf" srcId="{6EEAAFF8-C48B-434B-8411-972AF6F15DF8}" destId="{A83A9E8C-AEB6-AB42-A09C-33C7AB0BF524}" srcOrd="0" destOrd="2" presId="urn:microsoft.com/office/officeart/2005/8/layout/list1"/>
    <dgm:cxn modelId="{59F50556-2EAE-1F45-AF9C-4577285AE80E}" type="presOf" srcId="{36D54592-904F-422C-B531-B3E3F53AFE9F}" destId="{A83A9E8C-AEB6-AB42-A09C-33C7AB0BF524}" srcOrd="0" destOrd="3" presId="urn:microsoft.com/office/officeart/2005/8/layout/list1"/>
    <dgm:cxn modelId="{33B66C57-3EF2-2845-B684-F4676D4A307F}" type="presOf" srcId="{E6F0C55C-2E17-4516-AFA0-F6C9D4C1F34D}" destId="{41040A33-E113-7045-8A0E-E2AED9145D14}" srcOrd="0" destOrd="0" presId="urn:microsoft.com/office/officeart/2005/8/layout/list1"/>
    <dgm:cxn modelId="{E7BCB267-718F-4F7C-809B-CCCB732E2719}" srcId="{6EEAAFF8-C48B-434B-8411-972AF6F15DF8}" destId="{36D54592-904F-422C-B531-B3E3F53AFE9F}" srcOrd="0" destOrd="0" parTransId="{3B6AFD7B-01C9-4080-A555-64976F13E17D}" sibTransId="{35EDD5EF-9DBF-476D-ADA1-DE82D683EE9B}"/>
    <dgm:cxn modelId="{8AA1C276-1A5F-41A2-BC18-96F8F272700C}" srcId="{2EAF8EAD-657E-4BB3-A897-797123DBF0A1}" destId="{E6F0C55C-2E17-4516-AFA0-F6C9D4C1F34D}" srcOrd="0" destOrd="0" parTransId="{840C8966-30EC-4678-8C81-40261F5CD7B8}" sibTransId="{A2633E5C-BD84-41B9-82ED-C1173F89767E}"/>
    <dgm:cxn modelId="{CAEDB37A-8AC4-0F48-9178-B755DF960229}" type="presOf" srcId="{C0DAE799-055B-46B7-A6EA-8AC632452F7B}" destId="{1B9FD80D-78B3-5345-8500-D088DC8235B2}" srcOrd="1" destOrd="0" presId="urn:microsoft.com/office/officeart/2005/8/layout/list1"/>
    <dgm:cxn modelId="{4344ED83-A526-5642-86A3-6713FDDC0B45}" type="presOf" srcId="{582A9817-FCDD-4363-A344-BB5DC4724A5B}" destId="{C4AEE6D3-E195-994B-8A2D-14E267E72B93}" srcOrd="0" destOrd="0" presId="urn:microsoft.com/office/officeart/2005/8/layout/list1"/>
    <dgm:cxn modelId="{43F7D98D-B2A5-489F-AAFD-1C7F0AA07A62}" srcId="{582A9817-FCDD-4363-A344-BB5DC4724A5B}" destId="{C0DAE799-055B-46B7-A6EA-8AC632452F7B}" srcOrd="0" destOrd="0" parTransId="{5C4EB5B4-AA73-453C-A172-70100D2A6161}" sibTransId="{42D76555-CBAD-4FA0-96E0-9221CCE867EE}"/>
    <dgm:cxn modelId="{F3D3889B-58BA-4632-90EE-E378871346C8}" srcId="{C0DAE799-055B-46B7-A6EA-8AC632452F7B}" destId="{6EEAAFF8-C48B-434B-8411-972AF6F15DF8}" srcOrd="1" destOrd="0" parTransId="{4A5BA793-90A0-4698-BC3E-C49747E0F296}" sibTransId="{D40EBB9B-8AE2-46FC-96CE-E094512BBDF2}"/>
    <dgm:cxn modelId="{E0F8AC9C-AFA2-8C4B-87E0-DE8718879C72}" type="presOf" srcId="{56B6F32D-63CD-4BFF-ABE6-E7124BD1BE85}" destId="{A83A9E8C-AEB6-AB42-A09C-33C7AB0BF524}" srcOrd="0" destOrd="0" presId="urn:microsoft.com/office/officeart/2005/8/layout/list1"/>
    <dgm:cxn modelId="{5F972BA0-007D-4C59-98DA-E2771AE0EA21}" srcId="{582A9817-FCDD-4363-A344-BB5DC4724A5B}" destId="{2EAF8EAD-657E-4BB3-A897-797123DBF0A1}" srcOrd="1" destOrd="0" parTransId="{5A40CAA7-B566-4FC8-A211-399B6C4CD2D9}" sibTransId="{6191AF78-FCD5-4247-8D34-8A3E0ED3B93B}"/>
    <dgm:cxn modelId="{5DBFECE8-B4BC-4979-8769-A065A169C017}" srcId="{C0DAE799-055B-46B7-A6EA-8AC632452F7B}" destId="{56B6F32D-63CD-4BFF-ABE6-E7124BD1BE85}" srcOrd="0" destOrd="0" parTransId="{113D437A-CAB1-4D60-BA46-A3D66DFC1954}" sibTransId="{8624B9C8-F837-4D43-94D3-751979024642}"/>
    <dgm:cxn modelId="{BEEDE0F4-C7A2-4E3B-B00D-5AB7828C944C}" srcId="{56B6F32D-63CD-4BFF-ABE6-E7124BD1BE85}" destId="{A5A38831-B58C-4310-BA84-3C818E46148F}" srcOrd="0" destOrd="0" parTransId="{D518FFAB-3136-413C-9B7B-52A8A8EB7C9B}" sibTransId="{84A84B11-6E94-43CE-A810-1752CD18D7A7}"/>
    <dgm:cxn modelId="{399D2F96-666B-274E-B2B7-1E6009DBED01}" type="presParOf" srcId="{C4AEE6D3-E195-994B-8A2D-14E267E72B93}" destId="{5386C62C-4D6B-E445-A556-01B7DE7C6083}" srcOrd="0" destOrd="0" presId="urn:microsoft.com/office/officeart/2005/8/layout/list1"/>
    <dgm:cxn modelId="{96EBFA7C-B20B-8741-BB93-F70C1AE202D7}" type="presParOf" srcId="{5386C62C-4D6B-E445-A556-01B7DE7C6083}" destId="{9BF020E1-2F2C-1148-96A7-37185C3495A4}" srcOrd="0" destOrd="0" presId="urn:microsoft.com/office/officeart/2005/8/layout/list1"/>
    <dgm:cxn modelId="{D562814D-834A-7E42-9916-4452A8EF8775}" type="presParOf" srcId="{5386C62C-4D6B-E445-A556-01B7DE7C6083}" destId="{1B9FD80D-78B3-5345-8500-D088DC8235B2}" srcOrd="1" destOrd="0" presId="urn:microsoft.com/office/officeart/2005/8/layout/list1"/>
    <dgm:cxn modelId="{2B6E8953-D82F-824F-9527-726D27FEEB60}" type="presParOf" srcId="{C4AEE6D3-E195-994B-8A2D-14E267E72B93}" destId="{BB6C79F6-4CD7-784A-A80B-8961670F50F8}" srcOrd="1" destOrd="0" presId="urn:microsoft.com/office/officeart/2005/8/layout/list1"/>
    <dgm:cxn modelId="{F2087C8F-B133-8648-BCDC-E8C45AD9572A}" type="presParOf" srcId="{C4AEE6D3-E195-994B-8A2D-14E267E72B93}" destId="{A83A9E8C-AEB6-AB42-A09C-33C7AB0BF524}" srcOrd="2" destOrd="0" presId="urn:microsoft.com/office/officeart/2005/8/layout/list1"/>
    <dgm:cxn modelId="{3D4C1260-EF36-EC4B-9D41-B7C1D5EC7C57}" type="presParOf" srcId="{C4AEE6D3-E195-994B-8A2D-14E267E72B93}" destId="{95A9B53B-F593-6742-81B3-38E92449854D}" srcOrd="3" destOrd="0" presId="urn:microsoft.com/office/officeart/2005/8/layout/list1"/>
    <dgm:cxn modelId="{AB4B0285-3C5D-7247-A35F-3CC1B5E92D41}" type="presParOf" srcId="{C4AEE6D3-E195-994B-8A2D-14E267E72B93}" destId="{32E368A6-69D4-DB40-B94D-57F749E4E1C7}" srcOrd="4" destOrd="0" presId="urn:microsoft.com/office/officeart/2005/8/layout/list1"/>
    <dgm:cxn modelId="{B2D52290-9BB3-214E-A282-97365F014F56}" type="presParOf" srcId="{32E368A6-69D4-DB40-B94D-57F749E4E1C7}" destId="{1107D939-676A-CC43-B279-2A3303EA454B}" srcOrd="0" destOrd="0" presId="urn:microsoft.com/office/officeart/2005/8/layout/list1"/>
    <dgm:cxn modelId="{C2213238-B6E8-6143-9B2E-B31B3C5D72A0}" type="presParOf" srcId="{32E368A6-69D4-DB40-B94D-57F749E4E1C7}" destId="{DE3BB854-F76A-684B-9813-1AC1623BCA66}" srcOrd="1" destOrd="0" presId="urn:microsoft.com/office/officeart/2005/8/layout/list1"/>
    <dgm:cxn modelId="{5ADCE611-DA5F-B643-AADA-FEC0675CEEEF}" type="presParOf" srcId="{C4AEE6D3-E195-994B-8A2D-14E267E72B93}" destId="{3150AC98-26A0-B94A-B974-4F361312369F}" srcOrd="5" destOrd="0" presId="urn:microsoft.com/office/officeart/2005/8/layout/list1"/>
    <dgm:cxn modelId="{75B5106E-8982-C14C-84DB-C9285FD1B38C}" type="presParOf" srcId="{C4AEE6D3-E195-994B-8A2D-14E267E72B93}" destId="{41040A33-E113-7045-8A0E-E2AED9145D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7BA39E-BFC7-DD49-8E18-E16D962A8EC0}">
      <dsp:nvSpPr>
        <dsp:cNvPr id="0" name=""/>
        <dsp:cNvSpPr/>
      </dsp:nvSpPr>
      <dsp:spPr>
        <a:xfrm>
          <a:off x="0" y="388859"/>
          <a:ext cx="5811128" cy="187109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58216" rIns="451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Just Culture balances accountability and psychological safety, enabling teams to learn from failures without blame while addressing negligence. </a:t>
          </a:r>
        </a:p>
      </dsp:txBody>
      <dsp:txXfrm>
        <a:off x="0" y="388859"/>
        <a:ext cx="5811128" cy="1871099"/>
      </dsp:txXfrm>
    </dsp:sp>
    <dsp:sp modelId="{01633567-DBDF-554B-A475-7F8A78D07027}">
      <dsp:nvSpPr>
        <dsp:cNvPr id="0" name=""/>
        <dsp:cNvSpPr/>
      </dsp:nvSpPr>
      <dsp:spPr>
        <a:xfrm>
          <a:off x="290556" y="64139"/>
          <a:ext cx="4067789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Definition: </a:t>
          </a:r>
        </a:p>
      </dsp:txBody>
      <dsp:txXfrm>
        <a:off x="322259" y="95842"/>
        <a:ext cx="4004383" cy="586034"/>
      </dsp:txXfrm>
    </dsp:sp>
    <dsp:sp modelId="{A5FDA955-2EC8-CF49-B57E-827FB7046C8B}">
      <dsp:nvSpPr>
        <dsp:cNvPr id="0" name=""/>
        <dsp:cNvSpPr/>
      </dsp:nvSpPr>
      <dsp:spPr>
        <a:xfrm>
          <a:off x="0" y="2703479"/>
          <a:ext cx="5811128" cy="2910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58216" rIns="451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DevOps relies on continuous iteration, automation, and collaboration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48% of organizations cite cultural resistance as the top barrier to DevOps success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Goal: Shift from “Who caused this?” to “What caused this?” </a:t>
          </a:r>
        </a:p>
      </dsp:txBody>
      <dsp:txXfrm>
        <a:off x="0" y="2703479"/>
        <a:ext cx="5811128" cy="2910600"/>
      </dsp:txXfrm>
    </dsp:sp>
    <dsp:sp modelId="{F23D9DF2-E12C-614D-A9D9-41F69879781E}">
      <dsp:nvSpPr>
        <dsp:cNvPr id="0" name=""/>
        <dsp:cNvSpPr/>
      </dsp:nvSpPr>
      <dsp:spPr>
        <a:xfrm>
          <a:off x="290556" y="2378759"/>
          <a:ext cx="4067789" cy="64944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Why DevOps Needs It: </a:t>
          </a:r>
        </a:p>
      </dsp:txBody>
      <dsp:txXfrm>
        <a:off x="322259" y="2410462"/>
        <a:ext cx="4004383" cy="5860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190615-7D5E-4841-BA66-1DA0124D3E55}">
      <dsp:nvSpPr>
        <dsp:cNvPr id="0" name=""/>
        <dsp:cNvSpPr/>
      </dsp:nvSpPr>
      <dsp:spPr>
        <a:xfrm>
          <a:off x="0" y="2995"/>
          <a:ext cx="5811128" cy="66338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Key Challenges: </a:t>
          </a:r>
        </a:p>
      </dsp:txBody>
      <dsp:txXfrm>
        <a:off x="32384" y="35379"/>
        <a:ext cx="5746360" cy="598621"/>
      </dsp:txXfrm>
    </dsp:sp>
    <dsp:sp modelId="{A5DC7905-CCC7-B247-A076-A7944229C962}">
      <dsp:nvSpPr>
        <dsp:cNvPr id="0" name=""/>
        <dsp:cNvSpPr/>
      </dsp:nvSpPr>
      <dsp:spPr>
        <a:xfrm>
          <a:off x="0" y="666385"/>
          <a:ext cx="5811128" cy="36887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Siloed Teams &amp; Blame Culture 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Development and operations teams historically prioritize conflicting goals (innovation vs stability)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Fear of punishment for failures leads to hiding mistakes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Resistance to Change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Legacy workflows prioritize individual accountability over systemic fixes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42% of organizations struggle with staff unwilling to adopt collaborative practices </a:t>
          </a:r>
        </a:p>
      </dsp:txBody>
      <dsp:txXfrm>
        <a:off x="0" y="666385"/>
        <a:ext cx="5811128" cy="3688739"/>
      </dsp:txXfrm>
    </dsp:sp>
    <dsp:sp modelId="{15825F5E-A5B3-6D49-B2AB-BC567F25B6AD}">
      <dsp:nvSpPr>
        <dsp:cNvPr id="0" name=""/>
        <dsp:cNvSpPr/>
      </dsp:nvSpPr>
      <dsp:spPr>
        <a:xfrm>
          <a:off x="0" y="4355125"/>
          <a:ext cx="5811128" cy="66338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Impact: </a:t>
          </a:r>
        </a:p>
      </dsp:txBody>
      <dsp:txXfrm>
        <a:off x="32384" y="4387509"/>
        <a:ext cx="5746360" cy="598621"/>
      </dsp:txXfrm>
    </dsp:sp>
    <dsp:sp modelId="{2F2C27E3-5151-FC48-856C-64F3DBCB4BE3}">
      <dsp:nvSpPr>
        <dsp:cNvPr id="0" name=""/>
        <dsp:cNvSpPr/>
      </dsp:nvSpPr>
      <dsp:spPr>
        <a:xfrm>
          <a:off x="0" y="5018515"/>
          <a:ext cx="5811128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503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Delayed incident reporting, reduced innovation, and eroded trust. </a:t>
          </a:r>
        </a:p>
      </dsp:txBody>
      <dsp:txXfrm>
        <a:off x="0" y="5018515"/>
        <a:ext cx="5811128" cy="6567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773B7-9E9C-8740-86CA-F7D536295C06}">
      <dsp:nvSpPr>
        <dsp:cNvPr id="0" name=""/>
        <dsp:cNvSpPr/>
      </dsp:nvSpPr>
      <dsp:spPr>
        <a:xfrm>
          <a:off x="0" y="611609"/>
          <a:ext cx="5811128" cy="3213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16560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Skill Shortages: 42% of organizations lack personnel skilled in automation, CI/CD, and DevOps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Tool Sprawl: Disjointed tools (e.g. Jenkins, Terraform, Splunk) create integration hurdles, slowing feedback loops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Legacy Systems: Hybrid environments increase complexity, hindering standardized practices </a:t>
          </a:r>
        </a:p>
      </dsp:txBody>
      <dsp:txXfrm>
        <a:off x="0" y="611609"/>
        <a:ext cx="5811128" cy="3213000"/>
      </dsp:txXfrm>
    </dsp:sp>
    <dsp:sp modelId="{23581BED-A821-AB4E-9873-2B9F7F215AB3}">
      <dsp:nvSpPr>
        <dsp:cNvPr id="0" name=""/>
        <dsp:cNvSpPr/>
      </dsp:nvSpPr>
      <dsp:spPr>
        <a:xfrm>
          <a:off x="290556" y="316409"/>
          <a:ext cx="4067789" cy="590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Barriers:</a:t>
          </a:r>
        </a:p>
      </dsp:txBody>
      <dsp:txXfrm>
        <a:off x="319377" y="345230"/>
        <a:ext cx="4010147" cy="532757"/>
      </dsp:txXfrm>
    </dsp:sp>
    <dsp:sp modelId="{316FB99F-01CE-2345-9D3C-7E61E6D27F5F}">
      <dsp:nvSpPr>
        <dsp:cNvPr id="0" name=""/>
        <dsp:cNvSpPr/>
      </dsp:nvSpPr>
      <dsp:spPr>
        <a:xfrm>
          <a:off x="0" y="4227809"/>
          <a:ext cx="5811128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16560" rIns="45100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Teams revert to manual, blame prone processes instead of automated solutions. </a:t>
          </a:r>
        </a:p>
      </dsp:txBody>
      <dsp:txXfrm>
        <a:off x="0" y="4227809"/>
        <a:ext cx="5811128" cy="1134000"/>
      </dsp:txXfrm>
    </dsp:sp>
    <dsp:sp modelId="{B9CD2B3E-35BB-9347-A9B0-8392E04312AA}">
      <dsp:nvSpPr>
        <dsp:cNvPr id="0" name=""/>
        <dsp:cNvSpPr/>
      </dsp:nvSpPr>
      <dsp:spPr>
        <a:xfrm>
          <a:off x="290556" y="3932609"/>
          <a:ext cx="4067789" cy="59039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Consequence:	</a:t>
          </a:r>
        </a:p>
      </dsp:txBody>
      <dsp:txXfrm>
        <a:off x="319377" y="3961430"/>
        <a:ext cx="4010147" cy="5327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772385-51E7-624D-A474-D32C12972072}">
      <dsp:nvSpPr>
        <dsp:cNvPr id="0" name=""/>
        <dsp:cNvSpPr/>
      </dsp:nvSpPr>
      <dsp:spPr>
        <a:xfrm>
          <a:off x="0" y="663134"/>
          <a:ext cx="5811128" cy="3172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395732" rIns="4510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Lack of Leadership Buy In: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Executives may prioritize speed over safety, neglecting cultural investment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Unrealistic Metrics: 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Focusing solely on deployment frequency ignores failure rates and team well being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Inadequate Feedback Systems: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Absence of blameless postmortems or retrospectives prevents systemic learning</a:t>
          </a:r>
        </a:p>
      </dsp:txBody>
      <dsp:txXfrm>
        <a:off x="0" y="663134"/>
        <a:ext cx="5811128" cy="3172050"/>
      </dsp:txXfrm>
    </dsp:sp>
    <dsp:sp modelId="{C847D7A6-4AD2-EC4D-9A95-45220270FB16}">
      <dsp:nvSpPr>
        <dsp:cNvPr id="0" name=""/>
        <dsp:cNvSpPr/>
      </dsp:nvSpPr>
      <dsp:spPr>
        <a:xfrm>
          <a:off x="290556" y="382694"/>
          <a:ext cx="4067789" cy="560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Challenges:</a:t>
          </a:r>
        </a:p>
      </dsp:txBody>
      <dsp:txXfrm>
        <a:off x="317936" y="410074"/>
        <a:ext cx="4013029" cy="506119"/>
      </dsp:txXfrm>
    </dsp:sp>
    <dsp:sp modelId="{140EB1E5-3CCD-B94D-A280-A15ED50CE626}">
      <dsp:nvSpPr>
        <dsp:cNvPr id="0" name=""/>
        <dsp:cNvSpPr/>
      </dsp:nvSpPr>
      <dsp:spPr>
        <a:xfrm>
          <a:off x="0" y="4218224"/>
          <a:ext cx="5811128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395732" rIns="451008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Just Culture viewed as “soft” rather than strategic</a:t>
          </a:r>
        </a:p>
      </dsp:txBody>
      <dsp:txXfrm>
        <a:off x="0" y="4218224"/>
        <a:ext cx="5811128" cy="1077300"/>
      </dsp:txXfrm>
    </dsp:sp>
    <dsp:sp modelId="{E3D2D6E2-3B0A-DE42-B5E6-7104C0F438DE}">
      <dsp:nvSpPr>
        <dsp:cNvPr id="0" name=""/>
        <dsp:cNvSpPr/>
      </dsp:nvSpPr>
      <dsp:spPr>
        <a:xfrm>
          <a:off x="290556" y="3937784"/>
          <a:ext cx="4067789" cy="56087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Result:</a:t>
          </a:r>
        </a:p>
      </dsp:txBody>
      <dsp:txXfrm>
        <a:off x="317936" y="3965164"/>
        <a:ext cx="4013029" cy="506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A9E8C-AEB6-AB42-A09C-33C7AB0BF524}">
      <dsp:nvSpPr>
        <dsp:cNvPr id="0" name=""/>
        <dsp:cNvSpPr/>
      </dsp:nvSpPr>
      <dsp:spPr>
        <a:xfrm>
          <a:off x="0" y="371534"/>
          <a:ext cx="5811128" cy="3257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58216" rIns="451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Security as an Afterthought: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Pressure for rapid releases leads to skipping security checks, causing breaches later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Audit Trails:</a:t>
          </a: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Compliance requirements (e.g. regulated industries) conflict with DevOps agility</a:t>
          </a:r>
        </a:p>
      </dsp:txBody>
      <dsp:txXfrm>
        <a:off x="0" y="371534"/>
        <a:ext cx="5811128" cy="3257099"/>
      </dsp:txXfrm>
    </dsp:sp>
    <dsp:sp modelId="{1B9FD80D-78B3-5345-8500-D088DC8235B2}">
      <dsp:nvSpPr>
        <dsp:cNvPr id="0" name=""/>
        <dsp:cNvSpPr/>
      </dsp:nvSpPr>
      <dsp:spPr>
        <a:xfrm>
          <a:off x="290556" y="46814"/>
          <a:ext cx="4067789" cy="6494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Barriers:</a:t>
          </a:r>
        </a:p>
      </dsp:txBody>
      <dsp:txXfrm>
        <a:off x="322259" y="78517"/>
        <a:ext cx="4004383" cy="586034"/>
      </dsp:txXfrm>
    </dsp:sp>
    <dsp:sp modelId="{41040A33-E113-7045-8A0E-E2AED9145D14}">
      <dsp:nvSpPr>
        <dsp:cNvPr id="0" name=""/>
        <dsp:cNvSpPr/>
      </dsp:nvSpPr>
      <dsp:spPr>
        <a:xfrm>
          <a:off x="0" y="4072154"/>
          <a:ext cx="5811128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1008" tIns="458216" rIns="451008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Integrate DevSecOps with automated security testing (e.g. Snyk, OWASP ZAP)</a:t>
          </a:r>
        </a:p>
      </dsp:txBody>
      <dsp:txXfrm>
        <a:off x="0" y="4072154"/>
        <a:ext cx="5811128" cy="1559250"/>
      </dsp:txXfrm>
    </dsp:sp>
    <dsp:sp modelId="{DE3BB854-F76A-684B-9813-1AC1623BCA66}">
      <dsp:nvSpPr>
        <dsp:cNvPr id="0" name=""/>
        <dsp:cNvSpPr/>
      </dsp:nvSpPr>
      <dsp:spPr>
        <a:xfrm>
          <a:off x="290556" y="3747434"/>
          <a:ext cx="4067789" cy="64944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3753" tIns="0" rIns="153753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Solution:</a:t>
          </a:r>
        </a:p>
      </dsp:txBody>
      <dsp:txXfrm>
        <a:off x="322259" y="3779137"/>
        <a:ext cx="4004383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C07C-974A-37E3-B326-8A8FCBA05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2B527-3671-3940-ABEC-60D6952E0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19FBD-2958-C30C-5073-5259A229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F07A6-E7A9-E8FE-E1D5-5B0214917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B6B70-DAD1-57E5-85FE-005B65A4A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25556-1927-2F47-18AC-50CC3B32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5704E-B4AA-7019-2EC1-07936BDE3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CA9D-7144-A355-30A9-F05D20CE4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8D8BD-A4A9-3264-DE23-D5489E7D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9EBF4-7743-A149-EE02-EF0CE4CA6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0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68E763-D0DD-E648-9740-8967FA058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600E5-CB1D-F7BA-EBC2-C7E76D8F4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BE9A-CE28-6C8A-B557-2842AF1F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6A7B8-591E-2031-59F2-A66B2DC9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F1F2-58C8-E063-5A27-8A3BB7565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9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003C-A27C-0D33-1026-EF3BD794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2B46C-B885-6ECA-95AE-FA2CA862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A5B1F-3062-DFAE-71F5-B4978CA1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57996-CBAB-608D-5452-F427FCF5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01E4-3123-67A4-FEAD-FD70CFE1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9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0445-DE27-6B5D-D2F0-1841D58E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6850-30E1-A048-CE33-88C28A66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EDF5C-9E0E-FB8E-58DD-905774360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F779-CCC1-519F-E50B-717627E2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891C2-3872-D824-EB9A-73BDC57A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4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D167B-9E24-95CC-448C-6D809A6A6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C81C-7836-876C-97B3-AC18AC183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39F74-1B82-DEA0-168A-62A8FBE1A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C5198-DFED-ABCB-8861-A8839F99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8C161-4866-F361-1919-B3D875FB9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5F150-A86F-9020-A56A-EF711EF1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29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4FD-9C8B-F9F2-78B3-BF87FC454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ECA0D-A907-C4A9-B03D-9DCF180E8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791A4-AB26-6998-6FD9-003E0AB4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2063F-B9F2-6B50-C594-1E035088F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10FC5-F43D-9D71-9611-131D38E6C4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C753B-5D5D-DFCC-B43C-39A7D2FF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703D08-4DED-F14D-EEE0-E1B48A3C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50E681-9963-2F88-A986-245F1C8EE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78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AB720-560A-9DF5-EFB0-A7D217FC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7B5E3-2165-C0A7-0C24-1BE74DEF4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E1474-6C31-4B3C-5AA0-AFCDA5177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CC4-32A3-AB0B-9FBB-9DD231CCD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7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2BC78-D919-D7A3-A8B0-A8A9D8F5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95DDE-53D3-DE3F-C4C0-EB5938DF0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2176B-0C02-EC54-E2DD-544FA443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27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A5A5-91CA-45C3-85CE-C926BD8F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9B8B3-04B3-2CCB-83DA-3280EB4DE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AF4B7-D48C-821C-BAEF-00729142C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7850B-E983-E03E-A42B-FDBD9B09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65439-4D3F-CF20-FA95-EAF28CA1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97F8B-7D51-D822-8F96-B839E0499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34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A404-C386-D445-09BA-7C3B41B69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80743-5009-96CD-B7AB-4C6367820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8310-3677-B541-1E9B-48A47F38C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CD041-C016-04AC-6131-352F6B24A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61959-4C7C-E0CD-2324-6384E332B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3F42A-3611-459C-06F3-3EE8F05F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5F9005-349A-C2FA-D001-AF7D7F0CA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E9E6E-C0D8-7D86-B6EF-9A344E434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FA9C-9381-61C9-4380-87CB588A5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FEA6D0-9503-DD44-B026-835D841B73A8}" type="datetimeFigureOut">
              <a:rPr lang="en-US" smtClean="0"/>
              <a:t>7/13/25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3CA20-0250-06CD-24FC-323689C90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5A2ED-6C0C-D477-CB47-879F4B4C9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8BD08-75F0-DF4A-B59D-BA1987B1B5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475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lertops.com/devops-barriers/" TargetMode="External"/><Relationship Id="rId2" Type="http://schemas.openxmlformats.org/officeDocument/2006/relationships/hyperlink" Target="https://attractgroup.com/blog/overcoming-common-devops-challenges-in-implementing-devops-solutions-for-succ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ronhack.com/gb/blog/devops-culture-automation-and-human-practices" TargetMode="External"/><Relationship Id="rId5" Type="http://schemas.openxmlformats.org/officeDocument/2006/relationships/hyperlink" Target="https://mihirpopat.medium.com/overcoming-resistance-to-devops-adoption-a-comprehensive-guide-8338917313ce" TargetMode="External"/><Relationship Id="rId4" Type="http://schemas.openxmlformats.org/officeDocument/2006/relationships/hyperlink" Target="https://www.devopsinstitute.com/8-key-challenges-in-adopting-devops-part-1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and yellow layers">
            <a:extLst>
              <a:ext uri="{FF2B5EF4-FFF2-40B4-BE49-F238E27FC236}">
                <a16:creationId xmlns:a16="http://schemas.microsoft.com/office/drawing/2014/main" id="{85226081-00CE-599B-F262-793DAA411E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9014" b="11111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6F6AC8-716E-6800-C0FD-91CB35A7E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Implementing Just Culture in DevOps: Barriers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71957-2F17-71C9-183F-8268FA773D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Jessica Long-Heinicke</a:t>
            </a:r>
          </a:p>
          <a:p>
            <a:r>
              <a:rPr lang="en-US">
                <a:solidFill>
                  <a:srgbClr val="FFFFFF"/>
                </a:solidFill>
              </a:rPr>
              <a:t>CSD 380</a:t>
            </a:r>
          </a:p>
        </p:txBody>
      </p:sp>
    </p:spTree>
    <p:extLst>
      <p:ext uri="{BB962C8B-B14F-4D97-AF65-F5344CB8AC3E}">
        <p14:creationId xmlns:p14="http://schemas.microsoft.com/office/powerpoint/2010/main" val="1509948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256BD-ABFF-3D9E-5130-64AED2314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108C-79EC-B2B6-5B62-D77906C1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2000"/>
              <a:t>Attract Group. (2024). </a:t>
            </a:r>
            <a:r>
              <a:rPr lang="en-US" sz="2000" i="1"/>
              <a:t>Overcoming Common DevOps Challenges</a:t>
            </a:r>
            <a:r>
              <a:rPr lang="en-US" sz="2000"/>
              <a:t>. </a:t>
            </a:r>
            <a:r>
              <a:rPr lang="en-US" sz="2000">
                <a:hlinkClick r:id="rId2"/>
              </a:rPr>
              <a:t>https://attractgroup.com/blog/overcoming-common-devops-challenges-in-implementing-devops-solutions-for-success/</a:t>
            </a:r>
            <a:endParaRPr lang="en-US" sz="2000"/>
          </a:p>
          <a:p>
            <a:r>
              <a:rPr lang="en-US" sz="2000" err="1"/>
              <a:t>AlertOps</a:t>
            </a:r>
            <a:r>
              <a:rPr lang="en-US" sz="2000"/>
              <a:t>. (n.d.). </a:t>
            </a:r>
            <a:r>
              <a:rPr lang="en-US" sz="2000" i="1"/>
              <a:t>9 Barriers to DevOps Implementation</a:t>
            </a:r>
            <a:r>
              <a:rPr lang="en-US" sz="2000"/>
              <a:t>. </a:t>
            </a:r>
            <a:r>
              <a:rPr lang="en-US" sz="2000">
                <a:hlinkClick r:id="rId3"/>
              </a:rPr>
              <a:t>https://alertops.com/devops-barriers/</a:t>
            </a:r>
            <a:endParaRPr lang="en-US" sz="2000"/>
          </a:p>
          <a:p>
            <a:r>
              <a:rPr lang="en-US" sz="2000"/>
              <a:t>DevOps Institute. (2020). </a:t>
            </a:r>
            <a:r>
              <a:rPr lang="en-US" sz="2000" i="1"/>
              <a:t>8 Key Challenges in Adopting DevOps</a:t>
            </a:r>
            <a:r>
              <a:rPr lang="en-US" sz="2000"/>
              <a:t>. </a:t>
            </a:r>
            <a:r>
              <a:rPr lang="en-US" sz="2000">
                <a:hlinkClick r:id="rId4"/>
              </a:rPr>
              <a:t>https://www.devopsinstitute.com/8-key-challenges-in-adopting-devops-part-1/</a:t>
            </a:r>
            <a:endParaRPr lang="en-US" sz="2000"/>
          </a:p>
          <a:p>
            <a:r>
              <a:rPr lang="en-US" sz="2000"/>
              <a:t>Popat, M. (n.d.). </a:t>
            </a:r>
            <a:r>
              <a:rPr lang="en-US" sz="2000" i="1"/>
              <a:t>Overcoming Resistance to DevOps Adoption</a:t>
            </a:r>
            <a:r>
              <a:rPr lang="en-US" sz="2000"/>
              <a:t>. Medium. </a:t>
            </a:r>
            <a:r>
              <a:rPr lang="en-US" sz="2000">
                <a:hlinkClick r:id="rId5"/>
              </a:rPr>
              <a:t>https://mihirpopat.medium.com/overcoming-resistance-to-devops-adoption-a-comprehensive-guide-8338917313ce</a:t>
            </a:r>
            <a:endParaRPr lang="en-US" sz="2000"/>
          </a:p>
          <a:p>
            <a:r>
              <a:rPr lang="en-US" sz="2000" err="1"/>
              <a:t>Ironhack</a:t>
            </a:r>
            <a:r>
              <a:rPr lang="en-US" sz="2000"/>
              <a:t>. (2024). </a:t>
            </a:r>
            <a:r>
              <a:rPr lang="en-US" sz="2000" i="1"/>
              <a:t>DevOps Culture: Automation and Human Practices</a:t>
            </a:r>
            <a:r>
              <a:rPr lang="en-US" sz="2000"/>
              <a:t>. </a:t>
            </a:r>
            <a:r>
              <a:rPr lang="en-US" sz="2000">
                <a:hlinkClick r:id="rId6"/>
              </a:rPr>
              <a:t>https://www.ironhack.com/gb/blog/devops-culture-automation-and-human-practices</a:t>
            </a:r>
            <a:br>
              <a:rPr lang="en-US" sz="2000"/>
            </a:b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47633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EF39A3-6C13-4A60-8160-D94E2C2EF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Introduction to Just Culture in DevOps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C5218381-7F9D-BD4E-1E59-586D4CF19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46108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8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A63F1A-091D-34FD-8B88-644E0E85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Cultural and Behavioral Barriers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FB7EFC-1390-12BA-982D-8B228B517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030123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043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CF7066-3406-924A-A3D0-AC768520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Skill Gaps and Toolchain Complexity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F4AA88-A6A7-67F8-B5E1-EB7F2AE05A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705425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096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5F035-F43D-79C1-A0FD-F70800FE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3800">
                <a:solidFill>
                  <a:srgbClr val="FFFFFF"/>
                </a:solidFill>
              </a:rPr>
              <a:t>Leadership and Procedural Gaps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491DBA-2A15-FB8B-6BA6-83F7390FE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284070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9633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5CEB29-5B2E-7AF2-E5A5-9F3B6993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</a:rPr>
              <a:t>Security and Compliance Concerns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473489-CE33-798E-402A-38B760585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5893457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452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B60E8-F052-9EC7-8473-2A14EFD4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000">
                <a:solidFill>
                  <a:srgbClr val="FFFFFF"/>
                </a:solidFill>
              </a:rPr>
              <a:t>Solutions for Overcoming Barriers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68BF1-AD77-50FC-C408-43221822D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en-US" sz="2200"/>
              <a:t>Strategies</a:t>
            </a:r>
          </a:p>
          <a:p>
            <a:pPr lvl="1"/>
            <a:r>
              <a:rPr lang="en-US" sz="2200"/>
              <a:t>Leadership Commitment</a:t>
            </a:r>
          </a:p>
          <a:p>
            <a:pPr lvl="2"/>
            <a:r>
              <a:rPr lang="en-US" sz="2200"/>
              <a:t>Executives must model vulnerability, endorsing blameless incident reviews</a:t>
            </a:r>
          </a:p>
          <a:p>
            <a:pPr lvl="1"/>
            <a:r>
              <a:rPr lang="en-US" sz="2200"/>
              <a:t>Incremental Pilots</a:t>
            </a:r>
          </a:p>
          <a:p>
            <a:pPr lvl="2"/>
            <a:r>
              <a:rPr lang="en-US" sz="2200"/>
              <a:t>Start small (e.g. automate testing in one team), then scale</a:t>
            </a:r>
          </a:p>
          <a:p>
            <a:pPr lvl="1"/>
            <a:r>
              <a:rPr lang="en-US" sz="2200"/>
              <a:t>Cross Functional Training</a:t>
            </a:r>
          </a:p>
          <a:p>
            <a:pPr lvl="2"/>
            <a:r>
              <a:rPr lang="en-US" sz="2200"/>
              <a:t>Upskill teams in automation, security, and collaboration tools</a:t>
            </a:r>
          </a:p>
          <a:p>
            <a:pPr lvl="1"/>
            <a:r>
              <a:rPr lang="en-US" sz="2200"/>
              <a:t>Unified Toolchains</a:t>
            </a:r>
          </a:p>
          <a:p>
            <a:pPr lvl="2"/>
            <a:r>
              <a:rPr lang="en-US" sz="2200"/>
              <a:t>Adopt integrated platforms (e.g. GitLab, Azure DevOps)</a:t>
            </a:r>
          </a:p>
        </p:txBody>
      </p:sp>
    </p:spTree>
    <p:extLst>
      <p:ext uri="{BB962C8B-B14F-4D97-AF65-F5344CB8AC3E}">
        <p14:creationId xmlns:p14="http://schemas.microsoft.com/office/powerpoint/2010/main" val="388094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9552BA-B69B-AF03-23AF-64682A9B7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Benefits and Key Metrics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erson sitting at a desk with a computer&#10;&#10;AI-generated content may be incorrect.">
            <a:extLst>
              <a:ext uri="{FF2B5EF4-FFF2-40B4-BE49-F238E27FC236}">
                <a16:creationId xmlns:a16="http://schemas.microsoft.com/office/drawing/2014/main" id="{5804EAB9-6A0F-3E31-8020-754C227B4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386173"/>
            <a:ext cx="7214616" cy="405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5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75BA2-4593-FC24-566A-0784FE37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DE55-B77D-F5C4-58BF-576344C0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/>
              <a:t>Summary</a:t>
            </a:r>
          </a:p>
          <a:p>
            <a:pPr lvl="1"/>
            <a:r>
              <a:rPr lang="en-US"/>
              <a:t>Barriers</a:t>
            </a:r>
          </a:p>
          <a:p>
            <a:pPr lvl="2"/>
            <a:r>
              <a:rPr lang="en-US"/>
              <a:t>Cultural Silos</a:t>
            </a:r>
          </a:p>
          <a:p>
            <a:pPr lvl="2"/>
            <a:r>
              <a:rPr lang="en-US"/>
              <a:t>Toolchain Friction</a:t>
            </a:r>
          </a:p>
          <a:p>
            <a:pPr lvl="2"/>
            <a:r>
              <a:rPr lang="en-US"/>
              <a:t>Skill Gaps</a:t>
            </a:r>
          </a:p>
          <a:p>
            <a:pPr lvl="2"/>
            <a:r>
              <a:rPr lang="en-US"/>
              <a:t>Misaligned Leadership</a:t>
            </a:r>
          </a:p>
          <a:p>
            <a:pPr lvl="1"/>
            <a:r>
              <a:rPr lang="en-US"/>
              <a:t>Success Formula</a:t>
            </a:r>
          </a:p>
          <a:p>
            <a:pPr lvl="2"/>
            <a:r>
              <a:rPr lang="en-US"/>
              <a:t>Culture + Automation + Metrics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90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554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Implementing Just Culture in DevOps: Barriers and Solutions</vt:lpstr>
      <vt:lpstr>Introduction to Just Culture in DevOps</vt:lpstr>
      <vt:lpstr>Cultural and Behavioral Barriers</vt:lpstr>
      <vt:lpstr>Skill Gaps and Toolchain Complexity</vt:lpstr>
      <vt:lpstr>Leadership and Procedural Gaps</vt:lpstr>
      <vt:lpstr>Security and Compliance Concerns</vt:lpstr>
      <vt:lpstr>Solutions for Overcoming Barriers</vt:lpstr>
      <vt:lpstr>Benefits and Key Metrics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Jessica Long-Heinicke</dc:creator>
  <cp:lastModifiedBy>Jessica Long-Heinicke</cp:lastModifiedBy>
  <cp:revision>1</cp:revision>
  <dcterms:created xsi:type="dcterms:W3CDTF">2025-07-13T22:07:45Z</dcterms:created>
  <dcterms:modified xsi:type="dcterms:W3CDTF">2025-07-13T22:50:45Z</dcterms:modified>
</cp:coreProperties>
</file>