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0"/>
  </p:normalViewPr>
  <p:slideViewPr>
    <p:cSldViewPr snapToGrid="0"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81173" y="1832147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>
              <a:buSzPts val="1400"/>
            </a:pPr>
            <a:endParaRPr lang="en-AU" sz="1100" b="1" dirty="0"/>
          </a:p>
          <a:p>
            <a:pPr>
              <a:buSzPts val="1400"/>
            </a:pPr>
            <a:r>
              <a:rPr lang="en-AU" sz="1070" b="1" dirty="0"/>
              <a:t>To find out if Big Mountain resort is capitalizing as much on its facilities optimally and if there is a better value for their ticket price.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dirty="0"/>
          </a:p>
          <a:p>
            <a:pPr lvl="0"/>
            <a:r>
              <a:rPr lang="en-CA" sz="1071" b="1" dirty="0"/>
              <a:t>Decrease the operation cost without negatively impacting previous profit margins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pPr lvl="0"/>
            <a:r>
              <a:rPr lang="en-AU" sz="1071" b="1" dirty="0"/>
              <a:t>Descriptive data on Big Mountains </a:t>
            </a:r>
            <a:r>
              <a:rPr lang="en-AU" sz="1070" b="1" dirty="0"/>
              <a:t>facilities, visitors and prices in relation with other resorts within </a:t>
            </a:r>
            <a:r>
              <a:rPr lang="en-CA" sz="1070" b="1" dirty="0"/>
              <a:t>the same market share to discover methods to optimize profits.</a:t>
            </a:r>
            <a:endParaRPr lang="en-AU" sz="1070" b="1" dirty="0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Data accuracy.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dirty="0"/>
          </a:p>
          <a:p>
            <a:pPr lvl="0"/>
            <a:r>
              <a:rPr lang="en-CA" sz="1070" b="1" dirty="0"/>
              <a:t>CVS file containing data from 330 resorts that are considered part of the same market share.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321290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 dirty="0"/>
              <a:t>is project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 dirty="0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>
              <a:buSzPts val="1071"/>
            </a:pPr>
            <a:r>
              <a:rPr lang="en-AU" sz="1070" b="1" dirty="0">
                <a:latin typeface="Calibri"/>
                <a:ea typeface="Calibri"/>
                <a:cs typeface="Calibri"/>
                <a:sym typeface="Calibri"/>
              </a:rPr>
              <a:t>Director of Operations - Jimmy Blackburn</a:t>
            </a:r>
          </a:p>
          <a:p>
            <a:pPr lvl="0">
              <a:buSzPts val="1071"/>
            </a:pPr>
            <a:r>
              <a:rPr lang="en-AU" sz="1070" b="1" dirty="0">
                <a:latin typeface="Calibri"/>
                <a:ea typeface="Calibri"/>
                <a:cs typeface="Calibri"/>
                <a:sym typeface="Calibri"/>
              </a:rPr>
              <a:t>Database Manager - Alesha Eisen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 dirty="0"/>
              <a:t>you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</a:p>
          <a:p>
            <a:pPr>
              <a:buSzPts val="1400"/>
            </a:pPr>
            <a:r>
              <a:rPr lang="en-AU" b="1"/>
              <a:t>Are there any possibilities concerning Big Mountain Resort to create a more efficient pricing strategy that maximally capitalizes on their facilities and offsets their current operating cost at $1,540,000 this season?</a:t>
            </a:r>
            <a:endParaRPr lang="en-A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598</Words>
  <Application>Microsoft Macintosh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Jessica omeje</cp:lastModifiedBy>
  <cp:revision>6</cp:revision>
  <dcterms:modified xsi:type="dcterms:W3CDTF">2021-03-26T06:30:59Z</dcterms:modified>
</cp:coreProperties>
</file>