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3C56-5BAB-BD41-944F-7C0765087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C909A-15C9-3F4F-9A1A-F2B1C6BE1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Tableau Hands-On</a:t>
            </a:r>
          </a:p>
        </p:txBody>
      </p:sp>
    </p:spTree>
    <p:extLst>
      <p:ext uri="{BB962C8B-B14F-4D97-AF65-F5344CB8AC3E}">
        <p14:creationId xmlns:p14="http://schemas.microsoft.com/office/powerpoint/2010/main" val="60304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B08C-6615-614E-9AA8-4D6D03EC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Sales Trends Over Time - Global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6A629EB-F861-3C47-818F-195F5ACB4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747" y="1678269"/>
            <a:ext cx="5906392" cy="399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83635-AE8E-3E42-931D-393228BA5283}"/>
              </a:ext>
            </a:extLst>
          </p:cNvPr>
          <p:cNvSpPr txBox="1"/>
          <p:nvPr/>
        </p:nvSpPr>
        <p:spPr>
          <a:xfrm>
            <a:off x="1311645" y="2505670"/>
            <a:ext cx="2931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see that the peak for sales happened around 2008. Sales have reached a low point in 2015 to the level they were at around 1995.</a:t>
            </a:r>
          </a:p>
        </p:txBody>
      </p:sp>
    </p:spTree>
    <p:extLst>
      <p:ext uri="{BB962C8B-B14F-4D97-AF65-F5344CB8AC3E}">
        <p14:creationId xmlns:p14="http://schemas.microsoft.com/office/powerpoint/2010/main" val="358675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EE17-1CF1-6C4D-BE00-6F820052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Sales by Genre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9468F2-0CB3-D640-B280-E833E9927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298" y="1638301"/>
            <a:ext cx="6529841" cy="44116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A39B6A-989F-0C4B-A896-8C8713D13133}"/>
              </a:ext>
            </a:extLst>
          </p:cNvPr>
          <p:cNvSpPr txBox="1"/>
          <p:nvPr/>
        </p:nvSpPr>
        <p:spPr>
          <a:xfrm>
            <a:off x="1490239" y="2136338"/>
            <a:ext cx="22431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was the most popular genre based on sales, Sports the second most popular.</a:t>
            </a:r>
          </a:p>
          <a:p>
            <a:endParaRPr lang="en-US" dirty="0"/>
          </a:p>
          <a:p>
            <a:r>
              <a:rPr lang="en-US" dirty="0"/>
              <a:t>Puzzle games are the least favorite genre.</a:t>
            </a:r>
          </a:p>
        </p:txBody>
      </p:sp>
    </p:spTree>
    <p:extLst>
      <p:ext uri="{BB962C8B-B14F-4D97-AF65-F5344CB8AC3E}">
        <p14:creationId xmlns:p14="http://schemas.microsoft.com/office/powerpoint/2010/main" val="201236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2078-2FEC-7840-94C8-0C8F53D9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Sales Based on Platform &amp; Genre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7A20466-D9D4-9746-844A-E050F02B4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9551" y="1595438"/>
            <a:ext cx="6570588" cy="44545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600F3-14EB-8248-A0DF-98957FCDF979}"/>
              </a:ext>
            </a:extLst>
          </p:cNvPr>
          <p:cNvSpPr txBox="1"/>
          <p:nvPr/>
        </p:nvSpPr>
        <p:spPr>
          <a:xfrm>
            <a:off x="1114425" y="1595438"/>
            <a:ext cx="2628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DS, PS2, PS3, Wii, and XBOX360 have the most sales out of all platforms.</a:t>
            </a:r>
          </a:p>
          <a:p>
            <a:endParaRPr lang="en-US" dirty="0"/>
          </a:p>
          <a:p>
            <a:r>
              <a:rPr lang="en-US" dirty="0"/>
              <a:t>Further, most popular genres for PS platforms were Sports, Action, and Shooter games.</a:t>
            </a:r>
          </a:p>
          <a:p>
            <a:endParaRPr lang="en-US" dirty="0"/>
          </a:p>
          <a:p>
            <a:r>
              <a:rPr lang="en-US" dirty="0"/>
              <a:t>XBOX360’s most popular genres were Sports, Shooter, and Action.</a:t>
            </a:r>
          </a:p>
          <a:p>
            <a:endParaRPr lang="en-US" dirty="0"/>
          </a:p>
          <a:p>
            <a:r>
              <a:rPr lang="en-US" dirty="0"/>
              <a:t>Wii’s most popular genre was Sports.</a:t>
            </a:r>
          </a:p>
        </p:txBody>
      </p:sp>
    </p:spTree>
    <p:extLst>
      <p:ext uri="{BB962C8B-B14F-4D97-AF65-F5344CB8AC3E}">
        <p14:creationId xmlns:p14="http://schemas.microsoft.com/office/powerpoint/2010/main" val="280062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1FC4-C17E-0C4C-9642-F524B60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Nintendo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33547-E695-414C-A809-111DA5BE7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0153" y="1695450"/>
            <a:ext cx="5909986" cy="399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54CA8-970E-424B-BECA-C989910DAD9A}"/>
              </a:ext>
            </a:extLst>
          </p:cNvPr>
          <p:cNvSpPr txBox="1"/>
          <p:nvPr/>
        </p:nvSpPr>
        <p:spPr>
          <a:xfrm>
            <a:off x="1243013" y="1885285"/>
            <a:ext cx="3243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Nintendo had their peak, which was a huge spike, around 2006, when the Wii was introduced.</a:t>
            </a:r>
          </a:p>
          <a:p>
            <a:endParaRPr lang="en-US" dirty="0"/>
          </a:p>
          <a:p>
            <a:r>
              <a:rPr lang="en-US" dirty="0"/>
              <a:t>Their most popular platforms have been Wii, and 3DS. </a:t>
            </a:r>
          </a:p>
        </p:txBody>
      </p:sp>
    </p:spTree>
    <p:extLst>
      <p:ext uri="{BB962C8B-B14F-4D97-AF65-F5344CB8AC3E}">
        <p14:creationId xmlns:p14="http://schemas.microsoft.com/office/powerpoint/2010/main" val="4010908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24</TotalTime>
  <Words>161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Video Game Sales</vt:lpstr>
      <vt:lpstr>Sales Trends Over Time - Global</vt:lpstr>
      <vt:lpstr>Sales by Genre</vt:lpstr>
      <vt:lpstr>Sales Based on Platform &amp; Genre</vt:lpstr>
      <vt:lpstr>Nintendo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jessysauce@gmail.com</dc:creator>
  <cp:lastModifiedBy>jessysauce@gmail.com</cp:lastModifiedBy>
  <cp:revision>1</cp:revision>
  <dcterms:created xsi:type="dcterms:W3CDTF">2022-02-17T22:44:20Z</dcterms:created>
  <dcterms:modified xsi:type="dcterms:W3CDTF">2022-02-17T23:08:44Z</dcterms:modified>
</cp:coreProperties>
</file>