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AFF3DF-E55D-4B1D-85AD-1BA0A1EF11DD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14FECF0-34AC-4151-9D15-1D25B1395C53}">
      <dgm:prSet phldrT="[Text]" custT="1"/>
      <dgm:spPr/>
      <dgm:t>
        <a:bodyPr/>
        <a:lstStyle/>
        <a:p>
          <a:r>
            <a:rPr lang="en-US" sz="3200" dirty="0" err="1" smtClean="0"/>
            <a:t>Plantas</a:t>
          </a:r>
          <a:endParaRPr lang="en-US" sz="3200" dirty="0"/>
        </a:p>
      </dgm:t>
    </dgm:pt>
    <dgm:pt modelId="{655ABF19-3376-418D-9DF2-B364F30FF369}" type="parTrans" cxnId="{0FF3C76A-D000-45F9-BB6E-F2C6DACF3073}">
      <dgm:prSet/>
      <dgm:spPr/>
      <dgm:t>
        <a:bodyPr/>
        <a:lstStyle/>
        <a:p>
          <a:endParaRPr lang="en-US"/>
        </a:p>
      </dgm:t>
    </dgm:pt>
    <dgm:pt modelId="{986E9099-0F9C-42B0-BD39-83BC6F0C19F4}" type="sibTrans" cxnId="{0FF3C76A-D000-45F9-BB6E-F2C6DACF3073}">
      <dgm:prSet/>
      <dgm:spPr/>
      <dgm:t>
        <a:bodyPr/>
        <a:lstStyle/>
        <a:p>
          <a:endParaRPr lang="en-US"/>
        </a:p>
      </dgm:t>
    </dgm:pt>
    <dgm:pt modelId="{D3EEDB60-99D8-4142-A6BA-E39DD2099A74}">
      <dgm:prSet phldrT="[Text]" custT="1"/>
      <dgm:spPr/>
      <dgm:t>
        <a:bodyPr/>
        <a:lstStyle/>
        <a:p>
          <a:r>
            <a:rPr lang="en-US" sz="3200" dirty="0" err="1" smtClean="0"/>
            <a:t>Medicinales</a:t>
          </a:r>
          <a:endParaRPr lang="en-US" sz="3200" dirty="0"/>
        </a:p>
      </dgm:t>
    </dgm:pt>
    <dgm:pt modelId="{9A4351C3-F3E4-46BB-8B70-DE2CB9ACA6F5}" type="parTrans" cxnId="{101E518D-2FD6-44FA-823E-BC60209928E1}">
      <dgm:prSet/>
      <dgm:spPr/>
      <dgm:t>
        <a:bodyPr/>
        <a:lstStyle/>
        <a:p>
          <a:endParaRPr lang="en-US"/>
        </a:p>
      </dgm:t>
    </dgm:pt>
    <dgm:pt modelId="{FBE37D58-D766-4A55-8CC2-EA890E116B09}" type="sibTrans" cxnId="{101E518D-2FD6-44FA-823E-BC60209928E1}">
      <dgm:prSet/>
      <dgm:spPr/>
      <dgm:t>
        <a:bodyPr/>
        <a:lstStyle/>
        <a:p>
          <a:endParaRPr lang="en-US"/>
        </a:p>
      </dgm:t>
    </dgm:pt>
    <dgm:pt modelId="{AC20170B-E52B-4746-9024-582C78661D2D}">
      <dgm:prSet phldrT="[Text]" custT="1"/>
      <dgm:spPr/>
      <dgm:t>
        <a:bodyPr/>
        <a:lstStyle/>
        <a:p>
          <a:r>
            <a:rPr lang="en-US" sz="3200" dirty="0" err="1" smtClean="0"/>
            <a:t>Tóxicas</a:t>
          </a:r>
          <a:endParaRPr lang="en-US" sz="3200" dirty="0"/>
        </a:p>
      </dgm:t>
    </dgm:pt>
    <dgm:pt modelId="{FC5A1476-13D9-40E0-BEDA-43086CAD3A1A}" type="parTrans" cxnId="{63443AE1-2121-4431-8B88-0A05D0211227}">
      <dgm:prSet/>
      <dgm:spPr/>
      <dgm:t>
        <a:bodyPr/>
        <a:lstStyle/>
        <a:p>
          <a:endParaRPr lang="en-US"/>
        </a:p>
      </dgm:t>
    </dgm:pt>
    <dgm:pt modelId="{94F16FBF-4A4C-42C0-BF01-BD75583315C2}" type="sibTrans" cxnId="{63443AE1-2121-4431-8B88-0A05D0211227}">
      <dgm:prSet/>
      <dgm:spPr/>
      <dgm:t>
        <a:bodyPr/>
        <a:lstStyle/>
        <a:p>
          <a:endParaRPr lang="en-US"/>
        </a:p>
      </dgm:t>
    </dgm:pt>
    <dgm:pt modelId="{9E0D4D32-D6A1-44A2-9E48-A85138EB0770}" type="pres">
      <dgm:prSet presAssocID="{25AFF3DF-E55D-4B1D-85AD-1BA0A1EF11D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F8FF4F5-BA52-427E-8975-AFBEEAF28AD2}" type="pres">
      <dgm:prSet presAssocID="{414FECF0-34AC-4151-9D15-1D25B1395C53}" presName="hierRoot1" presStyleCnt="0">
        <dgm:presLayoutVars>
          <dgm:hierBranch val="init"/>
        </dgm:presLayoutVars>
      </dgm:prSet>
      <dgm:spPr/>
    </dgm:pt>
    <dgm:pt modelId="{37D06B5A-9F45-4185-9D65-92AA4A872249}" type="pres">
      <dgm:prSet presAssocID="{414FECF0-34AC-4151-9D15-1D25B1395C53}" presName="rootComposite1" presStyleCnt="0"/>
      <dgm:spPr/>
    </dgm:pt>
    <dgm:pt modelId="{5D16D462-F5C8-4879-814A-69F2453448F2}" type="pres">
      <dgm:prSet presAssocID="{414FECF0-34AC-4151-9D15-1D25B1395C53}" presName="rootText1" presStyleLbl="node0" presStyleIdx="0" presStyleCnt="1" custLinFactNeighborY="-23832">
        <dgm:presLayoutVars>
          <dgm:chPref val="3"/>
        </dgm:presLayoutVars>
      </dgm:prSet>
      <dgm:spPr/>
    </dgm:pt>
    <dgm:pt modelId="{E162D662-B3FB-4EA0-8ED6-3357F1113743}" type="pres">
      <dgm:prSet presAssocID="{414FECF0-34AC-4151-9D15-1D25B1395C53}" presName="rootConnector1" presStyleLbl="node1" presStyleIdx="0" presStyleCnt="0"/>
      <dgm:spPr/>
    </dgm:pt>
    <dgm:pt modelId="{292BF51E-B5C3-4BD3-8620-6DDB31051B46}" type="pres">
      <dgm:prSet presAssocID="{414FECF0-34AC-4151-9D15-1D25B1395C53}" presName="hierChild2" presStyleCnt="0"/>
      <dgm:spPr/>
    </dgm:pt>
    <dgm:pt modelId="{94521908-D2CA-4677-B99C-B53B9715B186}" type="pres">
      <dgm:prSet presAssocID="{9A4351C3-F3E4-46BB-8B70-DE2CB9ACA6F5}" presName="Name37" presStyleLbl="parChTrans1D2" presStyleIdx="0" presStyleCnt="2"/>
      <dgm:spPr/>
    </dgm:pt>
    <dgm:pt modelId="{8166B913-140A-4D4B-94AA-F481624558E3}" type="pres">
      <dgm:prSet presAssocID="{D3EEDB60-99D8-4142-A6BA-E39DD2099A74}" presName="hierRoot2" presStyleCnt="0">
        <dgm:presLayoutVars>
          <dgm:hierBranch val="init"/>
        </dgm:presLayoutVars>
      </dgm:prSet>
      <dgm:spPr/>
    </dgm:pt>
    <dgm:pt modelId="{12F764D7-FCAB-4CF2-901F-5CB95745962A}" type="pres">
      <dgm:prSet presAssocID="{D3EEDB60-99D8-4142-A6BA-E39DD2099A74}" presName="rootComposite" presStyleCnt="0"/>
      <dgm:spPr/>
    </dgm:pt>
    <dgm:pt modelId="{A315F34A-3BC2-468C-A9E1-C3E64D404C0D}" type="pres">
      <dgm:prSet presAssocID="{D3EEDB60-99D8-4142-A6BA-E39DD2099A74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B72395-80C0-4124-B48A-59FBE2C2407C}" type="pres">
      <dgm:prSet presAssocID="{D3EEDB60-99D8-4142-A6BA-E39DD2099A74}" presName="rootConnector" presStyleLbl="node2" presStyleIdx="0" presStyleCnt="2"/>
      <dgm:spPr/>
    </dgm:pt>
    <dgm:pt modelId="{21E5949D-A188-461A-AD1E-84E6B80EDB68}" type="pres">
      <dgm:prSet presAssocID="{D3EEDB60-99D8-4142-A6BA-E39DD2099A74}" presName="hierChild4" presStyleCnt="0"/>
      <dgm:spPr/>
    </dgm:pt>
    <dgm:pt modelId="{4668D14A-E5D4-43AE-A806-E2D5E9225382}" type="pres">
      <dgm:prSet presAssocID="{D3EEDB60-99D8-4142-A6BA-E39DD2099A74}" presName="hierChild5" presStyleCnt="0"/>
      <dgm:spPr/>
    </dgm:pt>
    <dgm:pt modelId="{AE6C9929-83B2-4D01-948F-51354D304110}" type="pres">
      <dgm:prSet presAssocID="{FC5A1476-13D9-40E0-BEDA-43086CAD3A1A}" presName="Name37" presStyleLbl="parChTrans1D2" presStyleIdx="1" presStyleCnt="2"/>
      <dgm:spPr/>
    </dgm:pt>
    <dgm:pt modelId="{4DA8F8E5-8FEF-4813-B216-6139B3A45DA7}" type="pres">
      <dgm:prSet presAssocID="{AC20170B-E52B-4746-9024-582C78661D2D}" presName="hierRoot2" presStyleCnt="0">
        <dgm:presLayoutVars>
          <dgm:hierBranch val="init"/>
        </dgm:presLayoutVars>
      </dgm:prSet>
      <dgm:spPr/>
    </dgm:pt>
    <dgm:pt modelId="{4596EBF1-1288-46E2-A27D-1DB5E60047F5}" type="pres">
      <dgm:prSet presAssocID="{AC20170B-E52B-4746-9024-582C78661D2D}" presName="rootComposite" presStyleCnt="0"/>
      <dgm:spPr/>
    </dgm:pt>
    <dgm:pt modelId="{8EEF3619-F982-4E21-9054-E92A1DD0656B}" type="pres">
      <dgm:prSet presAssocID="{AC20170B-E52B-4746-9024-582C78661D2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841656-394B-41DE-8ED5-79351041ED4E}" type="pres">
      <dgm:prSet presAssocID="{AC20170B-E52B-4746-9024-582C78661D2D}" presName="rootConnector" presStyleLbl="node2" presStyleIdx="1" presStyleCnt="2"/>
      <dgm:spPr/>
    </dgm:pt>
    <dgm:pt modelId="{D61D3A6D-ABDD-4FA7-ABA5-CBD886F65628}" type="pres">
      <dgm:prSet presAssocID="{AC20170B-E52B-4746-9024-582C78661D2D}" presName="hierChild4" presStyleCnt="0"/>
      <dgm:spPr/>
    </dgm:pt>
    <dgm:pt modelId="{3C1BC0C2-E1D3-48B4-B4F5-C31DDB983743}" type="pres">
      <dgm:prSet presAssocID="{AC20170B-E52B-4746-9024-582C78661D2D}" presName="hierChild5" presStyleCnt="0"/>
      <dgm:spPr/>
    </dgm:pt>
    <dgm:pt modelId="{34FD27B9-58DF-4581-A78B-9F766F96981D}" type="pres">
      <dgm:prSet presAssocID="{414FECF0-34AC-4151-9D15-1D25B1395C53}" presName="hierChild3" presStyleCnt="0"/>
      <dgm:spPr/>
    </dgm:pt>
  </dgm:ptLst>
  <dgm:cxnLst>
    <dgm:cxn modelId="{0FF3C76A-D000-45F9-BB6E-F2C6DACF3073}" srcId="{25AFF3DF-E55D-4B1D-85AD-1BA0A1EF11DD}" destId="{414FECF0-34AC-4151-9D15-1D25B1395C53}" srcOrd="0" destOrd="0" parTransId="{655ABF19-3376-418D-9DF2-B364F30FF369}" sibTransId="{986E9099-0F9C-42B0-BD39-83BC6F0C19F4}"/>
    <dgm:cxn modelId="{1AD1596E-A27C-4DFC-BF96-0D0479D6E724}" type="presOf" srcId="{FC5A1476-13D9-40E0-BEDA-43086CAD3A1A}" destId="{AE6C9929-83B2-4D01-948F-51354D304110}" srcOrd="0" destOrd="0" presId="urn:microsoft.com/office/officeart/2005/8/layout/orgChart1"/>
    <dgm:cxn modelId="{0A371377-5B58-4B52-AD64-BAD0646F8902}" type="presOf" srcId="{AC20170B-E52B-4746-9024-582C78661D2D}" destId="{8EEF3619-F982-4E21-9054-E92A1DD0656B}" srcOrd="0" destOrd="0" presId="urn:microsoft.com/office/officeart/2005/8/layout/orgChart1"/>
    <dgm:cxn modelId="{101E518D-2FD6-44FA-823E-BC60209928E1}" srcId="{414FECF0-34AC-4151-9D15-1D25B1395C53}" destId="{D3EEDB60-99D8-4142-A6BA-E39DD2099A74}" srcOrd="0" destOrd="0" parTransId="{9A4351C3-F3E4-46BB-8B70-DE2CB9ACA6F5}" sibTransId="{FBE37D58-D766-4A55-8CC2-EA890E116B09}"/>
    <dgm:cxn modelId="{4CA5DB66-5551-4945-BBE1-E3A34E87D276}" type="presOf" srcId="{D3EEDB60-99D8-4142-A6BA-E39DD2099A74}" destId="{A315F34A-3BC2-468C-A9E1-C3E64D404C0D}" srcOrd="0" destOrd="0" presId="urn:microsoft.com/office/officeart/2005/8/layout/orgChart1"/>
    <dgm:cxn modelId="{63443AE1-2121-4431-8B88-0A05D0211227}" srcId="{414FECF0-34AC-4151-9D15-1D25B1395C53}" destId="{AC20170B-E52B-4746-9024-582C78661D2D}" srcOrd="1" destOrd="0" parTransId="{FC5A1476-13D9-40E0-BEDA-43086CAD3A1A}" sibTransId="{94F16FBF-4A4C-42C0-BF01-BD75583315C2}"/>
    <dgm:cxn modelId="{E04369CF-B1E1-40D5-BE30-E4403A580586}" type="presOf" srcId="{9A4351C3-F3E4-46BB-8B70-DE2CB9ACA6F5}" destId="{94521908-D2CA-4677-B99C-B53B9715B186}" srcOrd="0" destOrd="0" presId="urn:microsoft.com/office/officeart/2005/8/layout/orgChart1"/>
    <dgm:cxn modelId="{776DACF0-A158-4BE1-BA53-0E874A7D61BF}" type="presOf" srcId="{414FECF0-34AC-4151-9D15-1D25B1395C53}" destId="{5D16D462-F5C8-4879-814A-69F2453448F2}" srcOrd="0" destOrd="0" presId="urn:microsoft.com/office/officeart/2005/8/layout/orgChart1"/>
    <dgm:cxn modelId="{AA429EBF-A724-48C6-BE63-6B83900C93A5}" type="presOf" srcId="{AC20170B-E52B-4746-9024-582C78661D2D}" destId="{06841656-394B-41DE-8ED5-79351041ED4E}" srcOrd="1" destOrd="0" presId="urn:microsoft.com/office/officeart/2005/8/layout/orgChart1"/>
    <dgm:cxn modelId="{0ACC2005-D2FC-4720-94D4-EDEE1D38F6EF}" type="presOf" srcId="{D3EEDB60-99D8-4142-A6BA-E39DD2099A74}" destId="{90B72395-80C0-4124-B48A-59FBE2C2407C}" srcOrd="1" destOrd="0" presId="urn:microsoft.com/office/officeart/2005/8/layout/orgChart1"/>
    <dgm:cxn modelId="{89FD8556-BA5D-42E2-BA71-6D549872B599}" type="presOf" srcId="{414FECF0-34AC-4151-9D15-1D25B1395C53}" destId="{E162D662-B3FB-4EA0-8ED6-3357F1113743}" srcOrd="1" destOrd="0" presId="urn:microsoft.com/office/officeart/2005/8/layout/orgChart1"/>
    <dgm:cxn modelId="{20E3D6A2-034F-4128-8FBF-57BD2B5A0758}" type="presOf" srcId="{25AFF3DF-E55D-4B1D-85AD-1BA0A1EF11DD}" destId="{9E0D4D32-D6A1-44A2-9E48-A85138EB0770}" srcOrd="0" destOrd="0" presId="urn:microsoft.com/office/officeart/2005/8/layout/orgChart1"/>
    <dgm:cxn modelId="{55243FC0-AF71-4A13-BAF3-7CC0055118AC}" type="presParOf" srcId="{9E0D4D32-D6A1-44A2-9E48-A85138EB0770}" destId="{0F8FF4F5-BA52-427E-8975-AFBEEAF28AD2}" srcOrd="0" destOrd="0" presId="urn:microsoft.com/office/officeart/2005/8/layout/orgChart1"/>
    <dgm:cxn modelId="{2180A7DE-E922-401D-BBE2-71BE56265995}" type="presParOf" srcId="{0F8FF4F5-BA52-427E-8975-AFBEEAF28AD2}" destId="{37D06B5A-9F45-4185-9D65-92AA4A872249}" srcOrd="0" destOrd="0" presId="urn:microsoft.com/office/officeart/2005/8/layout/orgChart1"/>
    <dgm:cxn modelId="{406A3FCE-B01F-4ACF-AE37-93EA2FC846F6}" type="presParOf" srcId="{37D06B5A-9F45-4185-9D65-92AA4A872249}" destId="{5D16D462-F5C8-4879-814A-69F2453448F2}" srcOrd="0" destOrd="0" presId="urn:microsoft.com/office/officeart/2005/8/layout/orgChart1"/>
    <dgm:cxn modelId="{E198D08D-1CD4-4F9B-9D0B-9B5A9D3FD5FC}" type="presParOf" srcId="{37D06B5A-9F45-4185-9D65-92AA4A872249}" destId="{E162D662-B3FB-4EA0-8ED6-3357F1113743}" srcOrd="1" destOrd="0" presId="urn:microsoft.com/office/officeart/2005/8/layout/orgChart1"/>
    <dgm:cxn modelId="{92CC6AE1-2C88-4CA3-A932-A85233F79CC5}" type="presParOf" srcId="{0F8FF4F5-BA52-427E-8975-AFBEEAF28AD2}" destId="{292BF51E-B5C3-4BD3-8620-6DDB31051B46}" srcOrd="1" destOrd="0" presId="urn:microsoft.com/office/officeart/2005/8/layout/orgChart1"/>
    <dgm:cxn modelId="{6475F879-A96F-43D9-A908-4F4EFB09C493}" type="presParOf" srcId="{292BF51E-B5C3-4BD3-8620-6DDB31051B46}" destId="{94521908-D2CA-4677-B99C-B53B9715B186}" srcOrd="0" destOrd="0" presId="urn:microsoft.com/office/officeart/2005/8/layout/orgChart1"/>
    <dgm:cxn modelId="{500A7FA4-1B12-4C16-9DA1-D0B24911E35C}" type="presParOf" srcId="{292BF51E-B5C3-4BD3-8620-6DDB31051B46}" destId="{8166B913-140A-4D4B-94AA-F481624558E3}" srcOrd="1" destOrd="0" presId="urn:microsoft.com/office/officeart/2005/8/layout/orgChart1"/>
    <dgm:cxn modelId="{4ED94527-618D-4B14-B64E-F7415B69D8F4}" type="presParOf" srcId="{8166B913-140A-4D4B-94AA-F481624558E3}" destId="{12F764D7-FCAB-4CF2-901F-5CB95745962A}" srcOrd="0" destOrd="0" presId="urn:microsoft.com/office/officeart/2005/8/layout/orgChart1"/>
    <dgm:cxn modelId="{0CE3C3FB-907F-4212-AAEC-F57A7F8CE210}" type="presParOf" srcId="{12F764D7-FCAB-4CF2-901F-5CB95745962A}" destId="{A315F34A-3BC2-468C-A9E1-C3E64D404C0D}" srcOrd="0" destOrd="0" presId="urn:microsoft.com/office/officeart/2005/8/layout/orgChart1"/>
    <dgm:cxn modelId="{57A21827-31C4-415C-9027-BD757A0C1DC0}" type="presParOf" srcId="{12F764D7-FCAB-4CF2-901F-5CB95745962A}" destId="{90B72395-80C0-4124-B48A-59FBE2C2407C}" srcOrd="1" destOrd="0" presId="urn:microsoft.com/office/officeart/2005/8/layout/orgChart1"/>
    <dgm:cxn modelId="{9A65A48D-7A3D-4BE5-BD29-940AB15D9302}" type="presParOf" srcId="{8166B913-140A-4D4B-94AA-F481624558E3}" destId="{21E5949D-A188-461A-AD1E-84E6B80EDB68}" srcOrd="1" destOrd="0" presId="urn:microsoft.com/office/officeart/2005/8/layout/orgChart1"/>
    <dgm:cxn modelId="{F5F871D3-5EBD-45D9-A6A9-12308DDB00DA}" type="presParOf" srcId="{8166B913-140A-4D4B-94AA-F481624558E3}" destId="{4668D14A-E5D4-43AE-A806-E2D5E9225382}" srcOrd="2" destOrd="0" presId="urn:microsoft.com/office/officeart/2005/8/layout/orgChart1"/>
    <dgm:cxn modelId="{D4716810-3A54-47DD-B655-A6DD6182072B}" type="presParOf" srcId="{292BF51E-B5C3-4BD3-8620-6DDB31051B46}" destId="{AE6C9929-83B2-4D01-948F-51354D304110}" srcOrd="2" destOrd="0" presId="urn:microsoft.com/office/officeart/2005/8/layout/orgChart1"/>
    <dgm:cxn modelId="{8D0240A6-483D-470D-8185-6D82A02CDD22}" type="presParOf" srcId="{292BF51E-B5C3-4BD3-8620-6DDB31051B46}" destId="{4DA8F8E5-8FEF-4813-B216-6139B3A45DA7}" srcOrd="3" destOrd="0" presId="urn:microsoft.com/office/officeart/2005/8/layout/orgChart1"/>
    <dgm:cxn modelId="{540C2731-8C0C-4B51-8F81-56A6E8F3DD21}" type="presParOf" srcId="{4DA8F8E5-8FEF-4813-B216-6139B3A45DA7}" destId="{4596EBF1-1288-46E2-A27D-1DB5E60047F5}" srcOrd="0" destOrd="0" presId="urn:microsoft.com/office/officeart/2005/8/layout/orgChart1"/>
    <dgm:cxn modelId="{1E42DBC1-A5B3-4B3D-98CA-9886EABF17B8}" type="presParOf" srcId="{4596EBF1-1288-46E2-A27D-1DB5E60047F5}" destId="{8EEF3619-F982-4E21-9054-E92A1DD0656B}" srcOrd="0" destOrd="0" presId="urn:microsoft.com/office/officeart/2005/8/layout/orgChart1"/>
    <dgm:cxn modelId="{00EAAA4C-DA15-486E-B9DF-060D6DA867C4}" type="presParOf" srcId="{4596EBF1-1288-46E2-A27D-1DB5E60047F5}" destId="{06841656-394B-41DE-8ED5-79351041ED4E}" srcOrd="1" destOrd="0" presId="urn:microsoft.com/office/officeart/2005/8/layout/orgChart1"/>
    <dgm:cxn modelId="{8D0A9FFC-7D8D-45CD-B1A4-94A538B69D83}" type="presParOf" srcId="{4DA8F8E5-8FEF-4813-B216-6139B3A45DA7}" destId="{D61D3A6D-ABDD-4FA7-ABA5-CBD886F65628}" srcOrd="1" destOrd="0" presId="urn:microsoft.com/office/officeart/2005/8/layout/orgChart1"/>
    <dgm:cxn modelId="{7F46451F-3C36-44E4-A9F6-53C86919FE22}" type="presParOf" srcId="{4DA8F8E5-8FEF-4813-B216-6139B3A45DA7}" destId="{3C1BC0C2-E1D3-48B4-B4F5-C31DDB983743}" srcOrd="2" destOrd="0" presId="urn:microsoft.com/office/officeart/2005/8/layout/orgChart1"/>
    <dgm:cxn modelId="{516A5F67-3D33-44F4-8017-3F55727940C1}" type="presParOf" srcId="{0F8FF4F5-BA52-427E-8975-AFBEEAF28AD2}" destId="{34FD27B9-58DF-4581-A78B-9F766F96981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C9929-83B2-4D01-948F-51354D304110}">
      <dsp:nvSpPr>
        <dsp:cNvPr id="0" name=""/>
        <dsp:cNvSpPr/>
      </dsp:nvSpPr>
      <dsp:spPr>
        <a:xfrm>
          <a:off x="2538483" y="1401222"/>
          <a:ext cx="1389178" cy="755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707"/>
              </a:lnTo>
              <a:lnTo>
                <a:pt x="1389178" y="514707"/>
              </a:lnTo>
              <a:lnTo>
                <a:pt x="1389178" y="7558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21908-D2CA-4677-B99C-B53B9715B186}">
      <dsp:nvSpPr>
        <dsp:cNvPr id="0" name=""/>
        <dsp:cNvSpPr/>
      </dsp:nvSpPr>
      <dsp:spPr>
        <a:xfrm>
          <a:off x="1149305" y="1401222"/>
          <a:ext cx="1389178" cy="755804"/>
        </a:xfrm>
        <a:custGeom>
          <a:avLst/>
          <a:gdLst/>
          <a:ahLst/>
          <a:cxnLst/>
          <a:rect l="0" t="0" r="0" b="0"/>
          <a:pathLst>
            <a:path>
              <a:moveTo>
                <a:pt x="1389178" y="0"/>
              </a:moveTo>
              <a:lnTo>
                <a:pt x="1389178" y="514707"/>
              </a:lnTo>
              <a:lnTo>
                <a:pt x="0" y="514707"/>
              </a:lnTo>
              <a:lnTo>
                <a:pt x="0" y="7558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6D462-F5C8-4879-814A-69F2453448F2}">
      <dsp:nvSpPr>
        <dsp:cNvPr id="0" name=""/>
        <dsp:cNvSpPr/>
      </dsp:nvSpPr>
      <dsp:spPr>
        <a:xfrm>
          <a:off x="1390402" y="253141"/>
          <a:ext cx="2296162" cy="11480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Plantas</a:t>
          </a:r>
          <a:endParaRPr lang="en-US" sz="3200" kern="1200" dirty="0"/>
        </a:p>
      </dsp:txBody>
      <dsp:txXfrm>
        <a:off x="1390402" y="253141"/>
        <a:ext cx="2296162" cy="1148081"/>
      </dsp:txXfrm>
    </dsp:sp>
    <dsp:sp modelId="{A315F34A-3BC2-468C-A9E1-C3E64D404C0D}">
      <dsp:nvSpPr>
        <dsp:cNvPr id="0" name=""/>
        <dsp:cNvSpPr/>
      </dsp:nvSpPr>
      <dsp:spPr>
        <a:xfrm>
          <a:off x="1224" y="2157027"/>
          <a:ext cx="2296162" cy="11480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Medicinales</a:t>
          </a:r>
          <a:endParaRPr lang="en-US" sz="3200" kern="1200" dirty="0"/>
        </a:p>
      </dsp:txBody>
      <dsp:txXfrm>
        <a:off x="1224" y="2157027"/>
        <a:ext cx="2296162" cy="1148081"/>
      </dsp:txXfrm>
    </dsp:sp>
    <dsp:sp modelId="{8EEF3619-F982-4E21-9054-E92A1DD0656B}">
      <dsp:nvSpPr>
        <dsp:cNvPr id="0" name=""/>
        <dsp:cNvSpPr/>
      </dsp:nvSpPr>
      <dsp:spPr>
        <a:xfrm>
          <a:off x="2779580" y="2157027"/>
          <a:ext cx="2296162" cy="11480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Tóxicas</a:t>
          </a:r>
          <a:endParaRPr lang="en-US" sz="3200" kern="1200" dirty="0"/>
        </a:p>
      </dsp:txBody>
      <dsp:txXfrm>
        <a:off x="2779580" y="2157027"/>
        <a:ext cx="2296162" cy="1148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C819-5532-4A5F-827A-C4D9AB77EADC}" type="datetimeFigureOut">
              <a:rPr lang="es-MX" smtClean="0"/>
              <a:t>23/05/2019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2693-A9A7-4803-986E-7C2057ABDF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092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C819-5532-4A5F-827A-C4D9AB77EADC}" type="datetimeFigureOut">
              <a:rPr lang="es-MX" smtClean="0"/>
              <a:t>23/05/2019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2693-A9A7-4803-986E-7C2057ABDF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82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C819-5532-4A5F-827A-C4D9AB77EADC}" type="datetimeFigureOut">
              <a:rPr lang="es-MX" smtClean="0"/>
              <a:t>23/05/2019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2693-A9A7-4803-986E-7C2057ABDF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504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C819-5532-4A5F-827A-C4D9AB77EADC}" type="datetimeFigureOut">
              <a:rPr lang="es-MX" smtClean="0"/>
              <a:t>23/05/2019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2693-A9A7-4803-986E-7C2057ABDF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574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C819-5532-4A5F-827A-C4D9AB77EADC}" type="datetimeFigureOut">
              <a:rPr lang="es-MX" smtClean="0"/>
              <a:t>23/05/2019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2693-A9A7-4803-986E-7C2057ABDF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462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C819-5532-4A5F-827A-C4D9AB77EADC}" type="datetimeFigureOut">
              <a:rPr lang="es-MX" smtClean="0"/>
              <a:t>23/05/2019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2693-A9A7-4803-986E-7C2057ABDF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107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C819-5532-4A5F-827A-C4D9AB77EADC}" type="datetimeFigureOut">
              <a:rPr lang="es-MX" smtClean="0"/>
              <a:t>23/05/2019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2693-A9A7-4803-986E-7C2057ABDF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542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C819-5532-4A5F-827A-C4D9AB77EADC}" type="datetimeFigureOut">
              <a:rPr lang="es-MX" smtClean="0"/>
              <a:t>23/05/2019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2693-A9A7-4803-986E-7C2057ABDF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296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C819-5532-4A5F-827A-C4D9AB77EADC}" type="datetimeFigureOut">
              <a:rPr lang="es-MX" smtClean="0"/>
              <a:t>23/05/2019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2693-A9A7-4803-986E-7C2057ABDF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499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C819-5532-4A5F-827A-C4D9AB77EADC}" type="datetimeFigureOut">
              <a:rPr lang="es-MX" smtClean="0"/>
              <a:t>23/05/2019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2693-A9A7-4803-986E-7C2057ABDF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7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C819-5532-4A5F-827A-C4D9AB77EADC}" type="datetimeFigureOut">
              <a:rPr lang="es-MX" smtClean="0"/>
              <a:t>23/05/2019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2693-A9A7-4803-986E-7C2057ABDF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515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EC819-5532-4A5F-827A-C4D9AB77EADC}" type="datetimeFigureOut">
              <a:rPr lang="es-MX" smtClean="0"/>
              <a:t>23/05/2019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02693-A9A7-4803-986E-7C2057ABDF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47">
            <a:extLst>
              <a:ext uri="{FF2B5EF4-FFF2-40B4-BE49-F238E27FC236}">
                <a16:creationId xmlns:a16="http://schemas.microsoft.com/office/drawing/2014/main" id="{68A307F8-C872-4697-8D01-93B84BB7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79615"/>
            <a:ext cx="6193683" cy="1577837"/>
          </a:xfrm>
          <a:solidFill>
            <a:schemeClr val="bg1">
              <a:lumMod val="95000"/>
              <a:alpha val="55000"/>
            </a:schemeClr>
          </a:solidFill>
        </p:spPr>
        <p:txBody>
          <a:bodyPr>
            <a:noAutofit/>
          </a:bodyPr>
          <a:lstStyle/>
          <a:p>
            <a:r>
              <a:rPr lang="en-US" b="1" spc="-150" dirty="0" err="1">
                <a:latin typeface="Garamond" panose="02020404030301010803" pitchFamily="18" charset="0"/>
              </a:rPr>
              <a:t>Clasificación</a:t>
            </a:r>
            <a:r>
              <a:rPr lang="en-US" b="1" spc="-150" dirty="0">
                <a:latin typeface="Garamond" panose="02020404030301010803" pitchFamily="18" charset="0"/>
              </a:rPr>
              <a:t> de </a:t>
            </a:r>
            <a:r>
              <a:rPr lang="en-US" b="1" spc="-150" dirty="0" err="1">
                <a:latin typeface="Garamond" panose="02020404030301010803" pitchFamily="18" charset="0"/>
              </a:rPr>
              <a:t>plantas</a:t>
            </a:r>
            <a:endParaRPr lang="en-US" b="1" spc="-150" dirty="0">
              <a:latin typeface="Garamond" panose="02020404030301010803" pitchFamily="18" charset="0"/>
            </a:endParaRPr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44" y="2988861"/>
            <a:ext cx="5124443" cy="3521122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dirty="0" err="1">
                <a:latin typeface="Corbel" panose="020B0503020204020204" pitchFamily="34" charset="0"/>
              </a:rPr>
              <a:t>Programación</a:t>
            </a:r>
            <a:r>
              <a:rPr lang="en-US" dirty="0">
                <a:latin typeface="Corbel" panose="020B0503020204020204" pitchFamily="34" charset="0"/>
              </a:rPr>
              <a:t> </a:t>
            </a:r>
            <a:r>
              <a:rPr lang="en-US" dirty="0" err="1">
                <a:latin typeface="Corbel" panose="020B0503020204020204" pitchFamily="34" charset="0"/>
              </a:rPr>
              <a:t>Lógica</a:t>
            </a:r>
            <a:r>
              <a:rPr lang="en-US" dirty="0">
                <a:latin typeface="Corbel" panose="020B0503020204020204" pitchFamily="34" charset="0"/>
              </a:rPr>
              <a:t> y </a:t>
            </a:r>
            <a:r>
              <a:rPr lang="en-US" dirty="0" err="1" smtClean="0">
                <a:latin typeface="Corbel" panose="020B0503020204020204" pitchFamily="34" charset="0"/>
              </a:rPr>
              <a:t>Funcional</a:t>
            </a:r>
            <a:endParaRPr lang="en-US" dirty="0" smtClean="0">
              <a:latin typeface="Corbel" panose="020B0503020204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en-US" dirty="0" smtClean="0">
                <a:latin typeface="Corbel" panose="020B0503020204020204" pitchFamily="34" charset="0"/>
              </a:rPr>
              <a:t>José Gerardo </a:t>
            </a:r>
            <a:r>
              <a:rPr lang="en-US" dirty="0" err="1" smtClean="0">
                <a:latin typeface="Corbel" panose="020B0503020204020204" pitchFamily="34" charset="0"/>
              </a:rPr>
              <a:t>Carpio</a:t>
            </a:r>
            <a:r>
              <a:rPr lang="en-US" dirty="0" smtClean="0">
                <a:latin typeface="Corbel" panose="020B0503020204020204" pitchFamily="34" charset="0"/>
              </a:rPr>
              <a:t> Flores</a:t>
            </a:r>
            <a:endParaRPr lang="en-US" dirty="0">
              <a:latin typeface="Corbel" panose="020B0503020204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en-US" dirty="0">
                <a:latin typeface="Corbel" panose="020B0503020204020204" pitchFamily="34" charset="0"/>
              </a:rPr>
              <a:t>10:30 – </a:t>
            </a:r>
            <a:r>
              <a:rPr lang="en-US" dirty="0">
                <a:latin typeface="Corbel" panose="020B0503020204020204" pitchFamily="34" charset="0"/>
              </a:rPr>
              <a:t>12:15</a:t>
            </a:r>
          </a:p>
          <a:p>
            <a:pPr>
              <a:buClr>
                <a:schemeClr val="accent1"/>
              </a:buClr>
            </a:pPr>
            <a:endParaRPr lang="en-US" dirty="0">
              <a:latin typeface="Corbel" panose="020B0503020204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en-US" b="1" dirty="0" err="1">
                <a:latin typeface="Corbel" panose="020B0503020204020204" pitchFamily="34" charset="0"/>
              </a:rPr>
              <a:t>Equipo</a:t>
            </a:r>
            <a:r>
              <a:rPr lang="en-US" b="1" dirty="0">
                <a:latin typeface="Corbel" panose="020B0503020204020204" pitchFamily="34" charset="0"/>
              </a:rPr>
              <a:t>:</a:t>
            </a:r>
          </a:p>
          <a:p>
            <a:pPr>
              <a:buClr>
                <a:schemeClr val="accent1"/>
              </a:buClr>
            </a:pPr>
            <a:r>
              <a:rPr lang="en-US" sz="2800" dirty="0">
                <a:latin typeface="Corbel" panose="020B0503020204020204" pitchFamily="34" charset="0"/>
              </a:rPr>
              <a:t>Víctor </a:t>
            </a:r>
            <a:r>
              <a:rPr lang="en-US" sz="2800" dirty="0" smtClean="0">
                <a:latin typeface="Corbel" panose="020B0503020204020204" pitchFamily="34" charset="0"/>
              </a:rPr>
              <a:t>Alejandro </a:t>
            </a:r>
            <a:r>
              <a:rPr lang="en-US" sz="2800" dirty="0">
                <a:latin typeface="Corbel" panose="020B0503020204020204" pitchFamily="34" charset="0"/>
              </a:rPr>
              <a:t>Martínez Medina</a:t>
            </a:r>
          </a:p>
          <a:p>
            <a:pPr>
              <a:buClr>
                <a:schemeClr val="accent1"/>
              </a:buClr>
            </a:pPr>
            <a:r>
              <a:rPr lang="en-US" sz="2800" dirty="0">
                <a:latin typeface="Corbel" panose="020B0503020204020204" pitchFamily="34" charset="0"/>
              </a:rPr>
              <a:t>Jéssica Ramírez Sánchez</a:t>
            </a:r>
          </a:p>
        </p:txBody>
      </p:sp>
      <p:pic>
        <p:nvPicPr>
          <p:cNvPr id="6" name="Picture Placeholder 9" descr="Green fern">
            <a:extLst>
              <a:ext uri="{FF2B5EF4-FFF2-40B4-BE49-F238E27FC236}">
                <a16:creationId xmlns:a16="http://schemas.microsoft.com/office/drawing/2014/main" id="{89BF7FC3-6471-4A3A-B6FD-56C02D0EB0C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93683" y="-1"/>
            <a:ext cx="5998317" cy="6858001"/>
          </a:xfrm>
          <a:prstGeom prst="rect">
            <a:avLst/>
          </a:prstGeom>
        </p:spPr>
      </p:pic>
      <p:pic>
        <p:nvPicPr>
          <p:cNvPr id="7" name="Picture 2" descr="Resultado de imagen para tecn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834627" cy="139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para itle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372" y="-1"/>
            <a:ext cx="1361429" cy="137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spc="-150" dirty="0">
                <a:latin typeface="Garamond" panose="02020404030301010803" pitchFamily="18" charset="0"/>
              </a:rPr>
              <a:t>Planteamiento</a:t>
            </a:r>
            <a:endParaRPr lang="es-MX" sz="5400" b="1" spc="-150" dirty="0">
              <a:latin typeface="Garamond" panose="02020404030301010803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856666"/>
            <a:ext cx="10515600" cy="44349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-266700" algn="just">
              <a:buClr>
                <a:schemeClr val="accent1"/>
              </a:buClr>
              <a:buFont typeface="Corbel" panose="020B0503020204020204" pitchFamily="34" charset="0"/>
              <a:buChar char="»"/>
            </a:pPr>
            <a:r>
              <a:rPr lang="es-MX" sz="2400" dirty="0" smtClean="0"/>
              <a:t>En la actualidad, los tratamientos para diversas enfermedades se basan en plantas con propiedades medicinales.</a:t>
            </a:r>
          </a:p>
          <a:p>
            <a:pPr marL="266700" indent="-266700" algn="just">
              <a:buClr>
                <a:schemeClr val="accent1"/>
              </a:buClr>
              <a:buFont typeface="Corbel" panose="020B0503020204020204" pitchFamily="34" charset="0"/>
              <a:buChar char="»"/>
            </a:pPr>
            <a:r>
              <a:rPr lang="es-MX" sz="2400" dirty="0" smtClean="0"/>
              <a:t>Para hacer uso de las plantas medicinales se deben identificar cuáles son sus beneficios y conocer la zona en donde se encuentran.</a:t>
            </a:r>
          </a:p>
          <a:p>
            <a:pPr marL="266700" indent="-266700" algn="just">
              <a:buClr>
                <a:schemeClr val="accent1"/>
              </a:buClr>
              <a:buFont typeface="Corbel" panose="020B0503020204020204" pitchFamily="34" charset="0"/>
              <a:buChar char="»"/>
            </a:pPr>
            <a:r>
              <a:rPr lang="es-MX" sz="2400" dirty="0" smtClean="0"/>
              <a:t>Principalmente este sistema está dirigido para personas que optan por tratamientos naturales y no consumir tantos químicos.</a:t>
            </a:r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281" y="4230241"/>
            <a:ext cx="3476255" cy="240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72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spc="-150" dirty="0">
                <a:latin typeface="Garamond" panose="02020404030301010803" pitchFamily="18" charset="0"/>
              </a:rPr>
              <a:t>Planteamiento</a:t>
            </a:r>
            <a:endParaRPr lang="es-MX" sz="5400" b="1" spc="-150" dirty="0">
              <a:latin typeface="Garamond" panose="02020404030301010803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856666"/>
            <a:ext cx="5071281" cy="44349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-266700" algn="just">
              <a:buClr>
                <a:schemeClr val="accent1"/>
              </a:buClr>
              <a:buFont typeface="Corbel" panose="020B0503020204020204" pitchFamily="34" charset="0"/>
              <a:buChar char="»"/>
            </a:pPr>
            <a:r>
              <a:rPr lang="es-MX" sz="2400" dirty="0" smtClean="0"/>
              <a:t>La base de conocimientos almacena diferentes plantas y a partir de esas plantas, diferenciarlas si son tóxicas o si son medicinales, además, se almacenan los beneficios que poseen dichas plantas.</a:t>
            </a:r>
            <a:endParaRPr lang="es-MX" sz="2400" dirty="0"/>
          </a:p>
          <a:p>
            <a:pPr marL="266700" indent="-266700" algn="just">
              <a:buClr>
                <a:schemeClr val="accent1"/>
              </a:buClr>
              <a:buFont typeface="Corbel" panose="020B0503020204020204" pitchFamily="34" charset="0"/>
              <a:buChar char="»"/>
            </a:pPr>
            <a:r>
              <a:rPr lang="es-MX" sz="2400" dirty="0" smtClean="0"/>
              <a:t>También se identifica la zona en la que se encuentra dicha planta.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9954583"/>
              </p:ext>
            </p:extLst>
          </p:nvPr>
        </p:nvGraphicFramePr>
        <p:xfrm>
          <a:off x="6276833" y="1690688"/>
          <a:ext cx="5076967" cy="3831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07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spc="-150" dirty="0" smtClean="0">
                <a:latin typeface="Garamond" panose="02020404030301010803" pitchFamily="18" charset="0"/>
              </a:rPr>
              <a:t>Python y </a:t>
            </a:r>
            <a:r>
              <a:rPr lang="es-MX" sz="5400" b="1" spc="-150" dirty="0" err="1" smtClean="0">
                <a:latin typeface="Garamond" panose="02020404030301010803" pitchFamily="18" charset="0"/>
              </a:rPr>
              <a:t>ProLog</a:t>
            </a:r>
            <a:endParaRPr lang="es-MX" sz="5400" b="1" spc="-150" dirty="0">
              <a:latin typeface="Garamond" panose="02020404030301010803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856666"/>
            <a:ext cx="6842759" cy="44349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-266700" algn="just">
              <a:buClr>
                <a:schemeClr val="accent1"/>
              </a:buClr>
              <a:buFont typeface="Corbel" panose="020B0503020204020204" pitchFamily="34" charset="0"/>
              <a:buChar char="»"/>
            </a:pPr>
            <a:r>
              <a:rPr lang="es-MX" sz="2400" dirty="0" smtClean="0"/>
              <a:t>Python es un lenguaje de programación interpretado de </a:t>
            </a:r>
            <a:r>
              <a:rPr lang="es-MX" sz="2400" dirty="0" err="1" smtClean="0"/>
              <a:t>tipado</a:t>
            </a:r>
            <a:r>
              <a:rPr lang="es-MX" sz="2400" dirty="0" smtClean="0"/>
              <a:t> dinámico cuya filosofía hace hincapié en una sintaxis que favorezca un código legible. Se trata de un lenguaje de programación </a:t>
            </a:r>
            <a:r>
              <a:rPr lang="es-MX" sz="2400" dirty="0" err="1" smtClean="0"/>
              <a:t>multiparadigma</a:t>
            </a:r>
            <a:r>
              <a:rPr lang="es-MX" sz="2400" dirty="0" smtClean="0"/>
              <a:t> y disponible en varias plataformas.</a:t>
            </a:r>
          </a:p>
          <a:p>
            <a:pPr marL="0" indent="0" algn="just">
              <a:buClr>
                <a:schemeClr val="accent1"/>
              </a:buClr>
              <a:buNone/>
            </a:pPr>
            <a:endParaRPr lang="es-MX" sz="2400" dirty="0" smtClean="0"/>
          </a:p>
          <a:p>
            <a:pPr marL="266700" indent="-266700" algn="just">
              <a:buClr>
                <a:schemeClr val="accent1"/>
              </a:buClr>
              <a:buFont typeface="Corbel" panose="020B0503020204020204" pitchFamily="34" charset="0"/>
              <a:buChar char="»"/>
            </a:pPr>
            <a:r>
              <a:rPr lang="es-MX" sz="2400" dirty="0" err="1" smtClean="0"/>
              <a:t>PySWIP</a:t>
            </a:r>
            <a:r>
              <a:rPr lang="es-MX" sz="2400" dirty="0" smtClean="0"/>
              <a:t> es un puente (solo envíe consultas a una base de datos Prolog y obtenga respuestas).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740" y="1690688"/>
            <a:ext cx="1905000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280" y="3756779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9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spc="-150" dirty="0" smtClean="0">
                <a:latin typeface="Garamond" panose="02020404030301010803" pitchFamily="18" charset="0"/>
              </a:rPr>
              <a:t>Base de conocimientos</a:t>
            </a:r>
            <a:endParaRPr lang="es-MX" sz="5400" b="1" spc="-150" dirty="0">
              <a:latin typeface="Garamond" panose="02020404030301010803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1" y="1856666"/>
            <a:ext cx="5671782" cy="29882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-266700" algn="just">
              <a:buClr>
                <a:schemeClr val="accent1"/>
              </a:buClr>
              <a:buFont typeface="Corbel" panose="020B0503020204020204" pitchFamily="34" charset="0"/>
              <a:buChar char="»"/>
            </a:pPr>
            <a:r>
              <a:rPr lang="es-MX" sz="2400" dirty="0" smtClean="0"/>
              <a:t>Nombre de plantas</a:t>
            </a:r>
          </a:p>
          <a:p>
            <a:pPr marL="266700" indent="-266700" algn="just">
              <a:buClr>
                <a:schemeClr val="accent1"/>
              </a:buClr>
              <a:buFont typeface="Corbel" panose="020B0503020204020204" pitchFamily="34" charset="0"/>
              <a:buChar char="»"/>
            </a:pPr>
            <a:r>
              <a:rPr lang="es-MX" sz="2400" dirty="0" smtClean="0"/>
              <a:t>Plantas tóxicas</a:t>
            </a:r>
          </a:p>
          <a:p>
            <a:pPr marL="266700" indent="-266700" algn="just">
              <a:buClr>
                <a:schemeClr val="accent1"/>
              </a:buClr>
              <a:buFont typeface="Corbel" panose="020B0503020204020204" pitchFamily="34" charset="0"/>
              <a:buChar char="»"/>
            </a:pPr>
            <a:r>
              <a:rPr lang="es-MX" sz="2400" dirty="0" smtClean="0"/>
              <a:t>Plantas medicinales</a:t>
            </a:r>
          </a:p>
          <a:p>
            <a:pPr marL="266700" indent="-266700" algn="just">
              <a:buClr>
                <a:schemeClr val="accent1"/>
              </a:buClr>
              <a:buFont typeface="Corbel" panose="020B0503020204020204" pitchFamily="34" charset="0"/>
              <a:buChar char="»"/>
            </a:pPr>
            <a:r>
              <a:rPr lang="es-MX" sz="2400" dirty="0" smtClean="0"/>
              <a:t>Beneficios medicinales</a:t>
            </a:r>
          </a:p>
          <a:p>
            <a:pPr marL="266700" indent="-266700" algn="just">
              <a:buClr>
                <a:schemeClr val="accent1"/>
              </a:buClr>
              <a:buFont typeface="Corbel" panose="020B0503020204020204" pitchFamily="34" charset="0"/>
              <a:buChar char="»"/>
            </a:pPr>
            <a:r>
              <a:rPr lang="es-MX" sz="2400" dirty="0" smtClean="0"/>
              <a:t>Zona donde se encuentra la planta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088" y="1856666"/>
            <a:ext cx="3011676" cy="349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8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209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Corbel</vt:lpstr>
      <vt:lpstr>Garamond</vt:lpstr>
      <vt:lpstr>Office Theme</vt:lpstr>
      <vt:lpstr>Clasificación de plantas</vt:lpstr>
      <vt:lpstr>Planteamiento</vt:lpstr>
      <vt:lpstr>Planteamiento</vt:lpstr>
      <vt:lpstr>Python y ProLog</vt:lpstr>
      <vt:lpstr>Base de conocimientos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 de plantas</dc:title>
  <dc:creator>Jéssica Ramírez</dc:creator>
  <cp:lastModifiedBy>Jéssica Ramírez</cp:lastModifiedBy>
  <cp:revision>18</cp:revision>
  <dcterms:created xsi:type="dcterms:W3CDTF">2019-05-23T12:26:44Z</dcterms:created>
  <dcterms:modified xsi:type="dcterms:W3CDTF">2019-05-23T15:28:13Z</dcterms:modified>
</cp:coreProperties>
</file>