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75" r:id="rId2"/>
    <p:sldId id="257" r:id="rId3"/>
    <p:sldId id="265" r:id="rId4"/>
    <p:sldId id="272" r:id="rId5"/>
    <p:sldId id="276" r:id="rId6"/>
    <p:sldId id="277" r:id="rId7"/>
    <p:sldId id="27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FC945-A3FC-4EC1-A3BF-A0FA79CC217E}">
  <a:tblStyle styleId="{AEDFC945-A3FC-4EC1-A3BF-A0FA79CC2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Antonio Pacheco Balam" userId="75773c80046c2c33" providerId="LiveId" clId="{7718E561-EB04-4DDF-BE4D-D494E4B14930}"/>
    <pc:docChg chg="modSld">
      <pc:chgData name="Jesus Antonio Pacheco Balam" userId="75773c80046c2c33" providerId="LiveId" clId="{7718E561-EB04-4DDF-BE4D-D494E4B14930}" dt="2018-03-01T04:37:04.491" v="7" actId="404"/>
      <pc:docMkLst>
        <pc:docMk/>
      </pc:docMkLst>
      <pc:sldChg chg="modSp">
        <pc:chgData name="Jesus Antonio Pacheco Balam" userId="75773c80046c2c33" providerId="LiveId" clId="{7718E561-EB04-4DDF-BE4D-D494E4B14930}" dt="2018-03-01T04:37:04.491" v="7" actId="404"/>
        <pc:sldMkLst>
          <pc:docMk/>
          <pc:sldMk cId="3404782586" sldId="278"/>
        </pc:sldMkLst>
        <pc:spChg chg="mod">
          <ac:chgData name="Jesus Antonio Pacheco Balam" userId="75773c80046c2c33" providerId="LiveId" clId="{7718E561-EB04-4DDF-BE4D-D494E4B14930}" dt="2018-03-01T04:37:04.491" v="7" actId="404"/>
          <ac:spMkLst>
            <pc:docMk/>
            <pc:sldMk cId="3404782586" sldId="278"/>
            <ac:spMk id="3" creationId="{C01858E1-BED9-4620-8AF6-9D6C06364F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usapb/SURA-BOT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5545531" y="747349"/>
            <a:ext cx="972227" cy="208195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75649" y="747349"/>
            <a:ext cx="4606456" cy="365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S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istema</a:t>
            </a:r>
            <a:r>
              <a:rPr lang="es-MX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SURA-BOT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Jessica </a:t>
            </a:r>
            <a:r>
              <a:rPr lang="es-MX" sz="2400" dirty="0" err="1">
                <a:solidFill>
                  <a:srgbClr val="FFFFFF"/>
                </a:solidFill>
              </a:rPr>
              <a:t>Sarai</a:t>
            </a:r>
            <a:r>
              <a:rPr lang="es-MX" sz="2400" dirty="0">
                <a:solidFill>
                  <a:srgbClr val="FFFFFF"/>
                </a:solidFill>
              </a:rPr>
              <a:t> González Bautista</a:t>
            </a:r>
            <a:r>
              <a:rPr lang="en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FFFFFF"/>
                </a:solidFill>
              </a:rPr>
              <a:t>Karina </a:t>
            </a:r>
            <a:r>
              <a:rPr lang="es-MX" sz="2400" dirty="0">
                <a:solidFill>
                  <a:srgbClr val="FFFFFF"/>
                </a:solidFill>
              </a:rPr>
              <a:t>Carmona Vargas.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Jesús Pacheco Balam.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id="{F5247A42-1AFE-4A36-AAE1-7F6BCE80B049}"/>
              </a:ext>
            </a:extLst>
          </p:cNvPr>
          <p:cNvSpPr/>
          <p:nvPr/>
        </p:nvSpPr>
        <p:spPr>
          <a:xfrm>
            <a:off x="7190661" y="489801"/>
            <a:ext cx="1719423" cy="24627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209B6B1C-7E2D-49B2-8638-207C6D6FB6CF}"/>
              </a:ext>
            </a:extLst>
          </p:cNvPr>
          <p:cNvSpPr/>
          <p:nvPr/>
        </p:nvSpPr>
        <p:spPr>
          <a:xfrm>
            <a:off x="5578626" y="3229924"/>
            <a:ext cx="2899998" cy="176604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211" y="74481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¿En qué consiste?</a:t>
            </a:r>
            <a:endParaRPr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0DF728-4D16-4ED3-9471-E334DA6B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93" y="2858358"/>
            <a:ext cx="1440901" cy="144090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90625" y="1504950"/>
            <a:ext cx="6334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Como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dice, </a:t>
            </a:r>
            <a:r>
              <a:rPr lang="en-US" dirty="0" err="1"/>
              <a:t>crearemos</a:t>
            </a:r>
            <a:r>
              <a:rPr lang="en-US" dirty="0"/>
              <a:t> un bot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enfocado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plataforma</a:t>
            </a:r>
            <a:r>
              <a:rPr lang="en-US" dirty="0"/>
              <a:t> de Facebook, </a:t>
            </a:r>
            <a:r>
              <a:rPr lang="en-US" dirty="0" err="1"/>
              <a:t>vinculado</a:t>
            </a:r>
            <a:r>
              <a:rPr lang="en-US" dirty="0"/>
              <a:t> con Messenger.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Este bot </a:t>
            </a:r>
            <a:r>
              <a:rPr lang="en-US" dirty="0" err="1"/>
              <a:t>ayudará</a:t>
            </a:r>
            <a:r>
              <a:rPr lang="en-US" dirty="0"/>
              <a:t> a las </a:t>
            </a:r>
            <a:r>
              <a:rPr lang="en-US" dirty="0" err="1"/>
              <a:t>nuevas</a:t>
            </a:r>
            <a:r>
              <a:rPr lang="en-US" dirty="0"/>
              <a:t> personas que </a:t>
            </a:r>
            <a:r>
              <a:rPr lang="en-US" dirty="0" err="1"/>
              <a:t>quieran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aceptados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capacitándolos</a:t>
            </a:r>
            <a:r>
              <a:rPr lang="en-US" dirty="0"/>
              <a:t> y para que el jefe de la </a:t>
            </a:r>
            <a:r>
              <a:rPr lang="en-US" dirty="0" err="1"/>
              <a:t>empresa</a:t>
            </a:r>
            <a:r>
              <a:rPr lang="en-US" dirty="0"/>
              <a:t> le sea de mayor </a:t>
            </a:r>
            <a:r>
              <a:rPr lang="en-US" dirty="0" err="1"/>
              <a:t>facilidad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aceptarlos</a:t>
            </a:r>
            <a:r>
              <a:rPr lang="en-US" dirty="0"/>
              <a:t> o no, </a:t>
            </a:r>
            <a:r>
              <a:rPr lang="en-US" dirty="0" err="1"/>
              <a:t>mediante</a:t>
            </a:r>
            <a:r>
              <a:rPr lang="en-US" dirty="0"/>
              <a:t> un mini quiz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DD3FB0A7-792D-4DFC-8E63-ABEC69D3542E}"/>
              </a:ext>
            </a:extLst>
          </p:cNvPr>
          <p:cNvSpPr/>
          <p:nvPr/>
        </p:nvSpPr>
        <p:spPr>
          <a:xfrm>
            <a:off x="2333375" y="821623"/>
            <a:ext cx="382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>
                <a:latin typeface="Bangers"/>
              </a:rPr>
              <a:t>Descripción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33450" y="1257300"/>
            <a:ext cx="70770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matricula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nuevo</a:t>
            </a:r>
            <a:r>
              <a:rPr lang="en-US" dirty="0"/>
              <a:t> personal, el </a:t>
            </a:r>
            <a:r>
              <a:rPr lang="en-US" dirty="0" err="1"/>
              <a:t>cual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preguntará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eres</a:t>
            </a:r>
            <a:r>
              <a:rPr lang="en-US" dirty="0"/>
              <a:t> un </a:t>
            </a:r>
            <a:r>
              <a:rPr lang="en-US" dirty="0" err="1"/>
              <a:t>cliente</a:t>
            </a:r>
            <a:r>
              <a:rPr lang="en-US" dirty="0"/>
              <a:t> o personal. 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el bot </a:t>
            </a:r>
            <a:r>
              <a:rPr lang="en-US" dirty="0" err="1"/>
              <a:t>interactuará</a:t>
            </a:r>
            <a:r>
              <a:rPr lang="en-US" dirty="0"/>
              <a:t> con la persona y </a:t>
            </a:r>
            <a:r>
              <a:rPr lang="en-US" dirty="0" err="1"/>
              <a:t>responderá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personal, el bot </a:t>
            </a:r>
            <a:r>
              <a:rPr lang="en-US" dirty="0" err="1"/>
              <a:t>automáticamente</a:t>
            </a:r>
            <a:r>
              <a:rPr lang="en-US" dirty="0"/>
              <a:t> </a:t>
            </a:r>
            <a:r>
              <a:rPr lang="en-US" dirty="0" err="1"/>
              <a:t>sabrá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para </a:t>
            </a:r>
            <a:r>
              <a:rPr lang="en-US" dirty="0" err="1"/>
              <a:t>capacitar</a:t>
            </a:r>
            <a:r>
              <a:rPr lang="en-US" dirty="0"/>
              <a:t>. Este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enviará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con </a:t>
            </a:r>
            <a:r>
              <a:rPr lang="en-US" dirty="0" err="1"/>
              <a:t>actividades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 y de lo que </a:t>
            </a:r>
            <a:r>
              <a:rPr lang="en-US" dirty="0" err="1"/>
              <a:t>deberas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El bot </a:t>
            </a:r>
            <a:r>
              <a:rPr lang="en-US" dirty="0" err="1"/>
              <a:t>resolverá</a:t>
            </a:r>
            <a:r>
              <a:rPr lang="en-US" dirty="0"/>
              <a:t> las </a:t>
            </a:r>
            <a:r>
              <a:rPr lang="en-US" dirty="0" err="1"/>
              <a:t>dudas</a:t>
            </a:r>
            <a:r>
              <a:rPr lang="en-US" dirty="0"/>
              <a:t> del personal. </a:t>
            </a:r>
            <a:r>
              <a:rPr lang="en-US" dirty="0" err="1"/>
              <a:t>Ya</a:t>
            </a:r>
            <a:r>
              <a:rPr lang="en-US" dirty="0"/>
              <a:t> al </a:t>
            </a:r>
            <a:r>
              <a:rPr lang="en-US" dirty="0" err="1"/>
              <a:t>finalizar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 un mini quiz para que el jefe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capacitado</a:t>
            </a:r>
            <a:r>
              <a:rPr lang="en-US" dirty="0"/>
              <a:t> y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con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. 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1975" y="771525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BENEFICIOS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62062" y="1171635"/>
            <a:ext cx="6257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Evitamos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gran </a:t>
            </a:r>
            <a:r>
              <a:rPr lang="en-US" dirty="0" err="1"/>
              <a:t>relacion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y </a:t>
            </a:r>
            <a:r>
              <a:rPr lang="en-US" dirty="0" err="1"/>
              <a:t>autómata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tendrán</a:t>
            </a:r>
            <a:r>
              <a:rPr lang="en-US" dirty="0"/>
              <a:t> la </a:t>
            </a:r>
            <a:r>
              <a:rPr lang="en-US" dirty="0" err="1"/>
              <a:t>atención</a:t>
            </a:r>
            <a:r>
              <a:rPr lang="en-US" dirty="0"/>
              <a:t> las 24 horas del </a:t>
            </a:r>
            <a:r>
              <a:rPr lang="en-US" dirty="0" err="1"/>
              <a:t>dia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ir</a:t>
            </a:r>
            <a:r>
              <a:rPr lang="en-US" dirty="0"/>
              <a:t> a la </a:t>
            </a:r>
            <a:r>
              <a:rPr lang="en-US" dirty="0" err="1"/>
              <a:t>empresa</a:t>
            </a:r>
            <a:r>
              <a:rPr lang="en-US" dirty="0"/>
              <a:t> o </a:t>
            </a:r>
            <a:r>
              <a:rPr lang="en-US" dirty="0" err="1"/>
              <a:t>llamar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 err="1"/>
              <a:t>inmediata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s-MX" dirty="0"/>
          </a:p>
        </p:txBody>
      </p:sp>
      <p:pic>
        <p:nvPicPr>
          <p:cNvPr id="8" name="Picture 2" descr="Resultado de imagen para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2" y="2941350"/>
            <a:ext cx="2796979" cy="1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7686" y="629256"/>
            <a:ext cx="7029878" cy="760139"/>
          </a:xfrm>
        </p:spPr>
        <p:txBody>
          <a:bodyPr/>
          <a:lstStyle/>
          <a:p>
            <a:r>
              <a:rPr lang="es-MX" dirty="0"/>
              <a:t>Requerimientos funcionales 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85325" y="1364967"/>
            <a:ext cx="7710900" cy="330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El </a:t>
            </a:r>
            <a:r>
              <a:rPr lang="es-MX" sz="1600" dirty="0" err="1"/>
              <a:t>bot</a:t>
            </a:r>
            <a:r>
              <a:rPr lang="es-MX" sz="1600" dirty="0"/>
              <a:t> estará dividido en 2 partes: trabajadores y clientes.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Para poder acceder en la parte de trabajadores necesitamos una matrícula, para que nos manden un documento y así poder interactuar con el </a:t>
            </a:r>
            <a:r>
              <a:rPr lang="es-MX" sz="1600" dirty="0" err="1"/>
              <a:t>bot</a:t>
            </a:r>
            <a:r>
              <a:rPr lang="es-MX" sz="1600" dirty="0"/>
              <a:t> mediante preguntas frecuentes.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Al terminar la sección de preguntas, este le hará un mini </a:t>
            </a:r>
            <a:r>
              <a:rPr lang="es-MX" sz="1600" dirty="0" err="1"/>
              <a:t>quiz</a:t>
            </a:r>
            <a:r>
              <a:rPr lang="es-MX" sz="1600" dirty="0"/>
              <a:t> para poder evaluar al trabajador. (El jefe tendrá acceso).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En la parte de clientes, será preguntas del área “Atención a clientes”.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Contará con una parte administrativa para aquellas preguntas que no se encuentren en el sistema. Se le notificará al administrador para que agregue esta pregunta al sistema.</a:t>
            </a:r>
          </a:p>
        </p:txBody>
      </p:sp>
    </p:spTree>
    <p:extLst>
      <p:ext uri="{BB962C8B-B14F-4D97-AF65-F5344CB8AC3E}">
        <p14:creationId xmlns:p14="http://schemas.microsoft.com/office/powerpoint/2010/main" val="31973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3886" y="619731"/>
            <a:ext cx="7029878" cy="760139"/>
          </a:xfrm>
        </p:spPr>
        <p:txBody>
          <a:bodyPr/>
          <a:lstStyle/>
          <a:p>
            <a:r>
              <a:rPr lang="es-MX" dirty="0"/>
              <a:t>Requerimientos no funcionales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73624" y="1550125"/>
            <a:ext cx="6755926" cy="26661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Ciertas respuestas estarán limitadas a los usuarios, ya que no todos pueden acceder a esa información porque es de acceso privado y otra de acceso libre.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Este </a:t>
            </a:r>
            <a:r>
              <a:rPr lang="es-MX" dirty="0" err="1"/>
              <a:t>bot</a:t>
            </a:r>
            <a:r>
              <a:rPr lang="es-MX" dirty="0"/>
              <a:t> no esta diseñado para contestar todas las preguntas del cliente y trabajador, solo ciertas estarán en el sistema y se espera que sean de beneficio.</a:t>
            </a:r>
          </a:p>
        </p:txBody>
      </p:sp>
    </p:spTree>
    <p:extLst>
      <p:ext uri="{BB962C8B-B14F-4D97-AF65-F5344CB8AC3E}">
        <p14:creationId xmlns:p14="http://schemas.microsoft.com/office/powerpoint/2010/main" val="149557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46E50-5389-4103-9606-528250B1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1858E1-BED9-4620-8AF6-9D6C0636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050" y="1545942"/>
            <a:ext cx="8304601" cy="1984067"/>
          </a:xfrm>
        </p:spPr>
        <p:txBody>
          <a:bodyPr/>
          <a:lstStyle/>
          <a:p>
            <a:r>
              <a:rPr lang="es-MX" sz="2000" dirty="0">
                <a:hlinkClick r:id="rId2"/>
              </a:rPr>
              <a:t>https://github.com/jesusapb/SURA-BOT.git</a:t>
            </a:r>
            <a:endParaRPr lang="es-MX" sz="2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782586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594</TotalTime>
  <Words>438</Words>
  <Application>Microsoft Office PowerPoint</Application>
  <PresentationFormat>Presentación en pantalla (16:9)</PresentationFormat>
  <Paragraphs>40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Bangers</vt:lpstr>
      <vt:lpstr>Sniglet</vt:lpstr>
      <vt:lpstr>Wingdings</vt:lpstr>
      <vt:lpstr>Jachimo template</vt:lpstr>
      <vt:lpstr>Presentación de PowerPoint</vt:lpstr>
      <vt:lpstr>¿En qué consiste?</vt:lpstr>
      <vt:lpstr>Presentación de PowerPoint</vt:lpstr>
      <vt:lpstr>Presentación de PowerPoint</vt:lpstr>
      <vt:lpstr>Requerimientos funcionales </vt:lpstr>
      <vt:lpstr>Requerimientos no funcionales</vt:lpstr>
      <vt:lpstr>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</dc:creator>
  <cp:lastModifiedBy>JESUS ANTONIO PACHECO BALAM</cp:lastModifiedBy>
  <cp:revision>21</cp:revision>
  <dcterms:modified xsi:type="dcterms:W3CDTF">2018-03-01T04:37:05Z</dcterms:modified>
</cp:coreProperties>
</file>