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0"/>
  </p:notesMasterIdLst>
  <p:sldIdLst>
    <p:sldId id="275" r:id="rId2"/>
    <p:sldId id="257" r:id="rId3"/>
    <p:sldId id="265" r:id="rId4"/>
    <p:sldId id="272" r:id="rId5"/>
    <p:sldId id="282" r:id="rId6"/>
    <p:sldId id="279" r:id="rId7"/>
    <p:sldId id="280" r:id="rId8"/>
    <p:sldId id="27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DFC945-A3FC-4EC1-A3BF-A0FA79CC217E}">
  <a:tblStyle styleId="{AEDFC945-A3FC-4EC1-A3BF-A0FA79CC21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0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9025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7" name="Shape 27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8" name="Shape 48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6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h/brg1xdjiz9kqxr9/AADepKlfd4vKxe8axoVKiJ7Wa?dl=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5545531" y="747349"/>
            <a:ext cx="972227" cy="208195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4294967295"/>
          </p:nvPr>
        </p:nvSpPr>
        <p:spPr>
          <a:xfrm>
            <a:off x="675649" y="747349"/>
            <a:ext cx="4606456" cy="36545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S</a:t>
            </a:r>
            <a:r>
              <a:rPr lang="es-MX" sz="6000" dirty="0" err="1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istema</a:t>
            </a:r>
            <a:r>
              <a:rPr lang="es-MX" sz="6000" dirty="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 SURA-BOT</a:t>
            </a:r>
            <a:endParaRPr sz="6000" dirty="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Integrantes: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dirty="0">
                <a:solidFill>
                  <a:srgbClr val="FFFFFF"/>
                </a:solidFill>
              </a:rPr>
              <a:t>Jessica </a:t>
            </a:r>
            <a:r>
              <a:rPr lang="es-MX" sz="2400" dirty="0" err="1">
                <a:solidFill>
                  <a:srgbClr val="FFFFFF"/>
                </a:solidFill>
              </a:rPr>
              <a:t>Sarai</a:t>
            </a:r>
            <a:r>
              <a:rPr lang="es-MX" sz="2400" dirty="0">
                <a:solidFill>
                  <a:srgbClr val="FFFFFF"/>
                </a:solidFill>
              </a:rPr>
              <a:t> González Bautista</a:t>
            </a:r>
            <a:r>
              <a:rPr lang="en" sz="2400" dirty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" sz="2400" dirty="0">
                <a:solidFill>
                  <a:srgbClr val="FFFFFF"/>
                </a:solidFill>
              </a:rPr>
              <a:t>Karina </a:t>
            </a:r>
            <a:r>
              <a:rPr lang="es-MX" sz="2400" dirty="0">
                <a:solidFill>
                  <a:srgbClr val="FFFFFF"/>
                </a:solidFill>
              </a:rPr>
              <a:t>Carmona Vargas.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dirty="0">
                <a:solidFill>
                  <a:srgbClr val="FFFFFF"/>
                </a:solidFill>
              </a:rPr>
              <a:t>Jesús Pacheco Balam.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" name="Shape 231">
            <a:extLst>
              <a:ext uri="{FF2B5EF4-FFF2-40B4-BE49-F238E27FC236}">
                <a16:creationId xmlns:a16="http://schemas.microsoft.com/office/drawing/2014/main" id="{F5247A42-1AFE-4A36-AAE1-7F6BCE80B049}"/>
              </a:ext>
            </a:extLst>
          </p:cNvPr>
          <p:cNvSpPr/>
          <p:nvPr/>
        </p:nvSpPr>
        <p:spPr>
          <a:xfrm>
            <a:off x="7190661" y="489801"/>
            <a:ext cx="1719423" cy="2462768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239">
            <a:extLst>
              <a:ext uri="{FF2B5EF4-FFF2-40B4-BE49-F238E27FC236}">
                <a16:creationId xmlns:a16="http://schemas.microsoft.com/office/drawing/2014/main" id="{209B6B1C-7E2D-49B2-8638-207C6D6FB6CF}"/>
              </a:ext>
            </a:extLst>
          </p:cNvPr>
          <p:cNvSpPr/>
          <p:nvPr/>
        </p:nvSpPr>
        <p:spPr>
          <a:xfrm>
            <a:off x="5578626" y="3229924"/>
            <a:ext cx="2899998" cy="1766049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957211" y="744811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¿En qué consiste?</a:t>
            </a:r>
            <a:endParaRPr b="1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00DF728-4D16-4ED3-9471-E334DA6BA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093" y="2858358"/>
            <a:ext cx="1440901" cy="1440901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1190625" y="1504950"/>
            <a:ext cx="63341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dirty="0"/>
              <a:t>Como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lo dice, </a:t>
            </a:r>
            <a:r>
              <a:rPr lang="en-US" dirty="0" err="1"/>
              <a:t>crearemos</a:t>
            </a:r>
            <a:r>
              <a:rPr lang="en-US" dirty="0"/>
              <a:t> un </a:t>
            </a:r>
            <a:r>
              <a:rPr lang="en-US"/>
              <a:t>programa </a:t>
            </a:r>
            <a:r>
              <a:rPr lang="en-US" dirty="0"/>
              <a:t>para la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Sura</a:t>
            </a:r>
            <a:r>
              <a:rPr lang="en-US" dirty="0"/>
              <a:t> </a:t>
            </a:r>
            <a:r>
              <a:rPr lang="en-US" dirty="0" err="1"/>
              <a:t>enfocada</a:t>
            </a:r>
            <a:r>
              <a:rPr lang="en-US" dirty="0"/>
              <a:t> </a:t>
            </a:r>
            <a:r>
              <a:rPr lang="en-US" dirty="0" err="1"/>
              <a:t>tanto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trabajadores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Esta</a:t>
            </a:r>
            <a:r>
              <a:rPr lang="en-US" dirty="0"/>
              <a:t> app </a:t>
            </a:r>
            <a:r>
              <a:rPr lang="en-US" dirty="0" err="1"/>
              <a:t>ayudará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trabajdores</a:t>
            </a:r>
            <a:r>
              <a:rPr lang="en-US" dirty="0"/>
              <a:t> 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autodidactas</a:t>
            </a:r>
            <a:r>
              <a:rPr lang="en-US" dirty="0"/>
              <a:t>, </a:t>
            </a:r>
            <a:r>
              <a:rPr lang="en-US" dirty="0" err="1"/>
              <a:t>capacitándolos</a:t>
            </a:r>
            <a:r>
              <a:rPr lang="en-US" dirty="0"/>
              <a:t> y </a:t>
            </a:r>
            <a:r>
              <a:rPr lang="en-US" dirty="0" err="1"/>
              <a:t>orientándolos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las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dudas</a:t>
            </a:r>
            <a:r>
              <a:rPr lang="en-US" dirty="0"/>
              <a:t> que </a:t>
            </a:r>
            <a:r>
              <a:rPr lang="en-US" dirty="0" err="1"/>
              <a:t>puedan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, </a:t>
            </a:r>
            <a:r>
              <a:rPr lang="en-US" dirty="0" err="1"/>
              <a:t>además</a:t>
            </a:r>
            <a:r>
              <a:rPr lang="en-US" dirty="0"/>
              <a:t> </a:t>
            </a:r>
            <a:r>
              <a:rPr lang="en-US" dirty="0" err="1"/>
              <a:t>ayudará</a:t>
            </a:r>
            <a:r>
              <a:rPr lang="en-US" dirty="0"/>
              <a:t> a </a:t>
            </a:r>
            <a:r>
              <a:rPr lang="en-US" dirty="0" err="1"/>
              <a:t>evaluar</a:t>
            </a:r>
            <a:r>
              <a:rPr lang="en-US" dirty="0"/>
              <a:t> lo </a:t>
            </a:r>
            <a:r>
              <a:rPr lang="en-US" dirty="0" err="1"/>
              <a:t>aprendido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un mini quiz que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realizará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Adicionando</a:t>
            </a:r>
            <a:r>
              <a:rPr lang="en-US" dirty="0"/>
              <a:t> la parte de </a:t>
            </a:r>
            <a:r>
              <a:rPr lang="en-US" dirty="0" err="1"/>
              <a:t>Atención</a:t>
            </a:r>
            <a:r>
              <a:rPr lang="en-US" dirty="0"/>
              <a:t> a </a:t>
            </a:r>
            <a:r>
              <a:rPr lang="en-US" dirty="0" err="1"/>
              <a:t>clientes</a:t>
            </a:r>
            <a:r>
              <a:rPr lang="en-US" dirty="0"/>
              <a:t>, </a:t>
            </a:r>
            <a:r>
              <a:rPr lang="en-US" dirty="0" err="1"/>
              <a:t>ahorrandoles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el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ir</a:t>
            </a:r>
            <a:r>
              <a:rPr lang="en-US" dirty="0"/>
              <a:t> hasta la </a:t>
            </a:r>
            <a:r>
              <a:rPr lang="en-US" dirty="0" err="1"/>
              <a:t>empresa</a:t>
            </a:r>
            <a:r>
              <a:rPr lang="en-US" dirty="0"/>
              <a:t>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DD3FB0A7-792D-4DFC-8E63-ABEC69D3542E}"/>
              </a:ext>
            </a:extLst>
          </p:cNvPr>
          <p:cNvSpPr/>
          <p:nvPr/>
        </p:nvSpPr>
        <p:spPr>
          <a:xfrm>
            <a:off x="2333375" y="821623"/>
            <a:ext cx="3823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3200" b="1" dirty="0">
                <a:latin typeface="Bangers"/>
              </a:rPr>
              <a:t>FUNCIÓN</a:t>
            </a:r>
            <a:endParaRPr lang="es-MX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933450" y="1257300"/>
            <a:ext cx="707707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dará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matricula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nuevo</a:t>
            </a:r>
            <a:r>
              <a:rPr lang="en-US" dirty="0"/>
              <a:t> </a:t>
            </a:r>
            <a:r>
              <a:rPr lang="en-US" dirty="0" err="1"/>
              <a:t>trabajador</a:t>
            </a:r>
            <a:r>
              <a:rPr lang="en-US" dirty="0"/>
              <a:t>, el </a:t>
            </a:r>
            <a:r>
              <a:rPr lang="en-US" dirty="0" err="1"/>
              <a:t>cual</a:t>
            </a:r>
            <a:r>
              <a:rPr lang="en-US" dirty="0"/>
              <a:t> al </a:t>
            </a:r>
            <a:r>
              <a:rPr lang="en-US" dirty="0" err="1"/>
              <a:t>momento</a:t>
            </a:r>
            <a:r>
              <a:rPr lang="en-US" dirty="0"/>
              <a:t> de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mensaje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preguntará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eres</a:t>
            </a:r>
            <a:r>
              <a:rPr lang="en-US" dirty="0"/>
              <a:t> un </a:t>
            </a:r>
            <a:r>
              <a:rPr lang="en-US" dirty="0" err="1"/>
              <a:t>cliente</a:t>
            </a:r>
            <a:r>
              <a:rPr lang="en-US" dirty="0"/>
              <a:t> o </a:t>
            </a:r>
            <a:r>
              <a:rPr lang="en-US" dirty="0" err="1"/>
              <a:t>trabajador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Si </a:t>
            </a:r>
            <a:r>
              <a:rPr lang="en-US" dirty="0" err="1"/>
              <a:t>eres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, la app </a:t>
            </a:r>
            <a:r>
              <a:rPr lang="en-US" dirty="0" err="1"/>
              <a:t>interactuará</a:t>
            </a:r>
            <a:r>
              <a:rPr lang="en-US" dirty="0"/>
              <a:t> con la persona y </a:t>
            </a:r>
            <a:r>
              <a:rPr lang="en-US" dirty="0" err="1"/>
              <a:t>responderá</a:t>
            </a:r>
            <a:r>
              <a:rPr lang="en-US" dirty="0"/>
              <a:t> </a:t>
            </a:r>
            <a:r>
              <a:rPr lang="en-US" dirty="0" err="1"/>
              <a:t>preguntas</a:t>
            </a:r>
            <a:r>
              <a:rPr lang="en-US" dirty="0"/>
              <a:t> </a:t>
            </a:r>
            <a:r>
              <a:rPr lang="en-US" dirty="0" err="1"/>
              <a:t>acerca</a:t>
            </a:r>
            <a:r>
              <a:rPr lang="en-US" dirty="0"/>
              <a:t> de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servicio</a:t>
            </a:r>
            <a:r>
              <a:rPr lang="en-US" dirty="0"/>
              <a:t> de la </a:t>
            </a:r>
            <a:r>
              <a:rPr lang="en-US" dirty="0" err="1"/>
              <a:t>empresa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Si </a:t>
            </a:r>
            <a:r>
              <a:rPr lang="en-US" dirty="0" err="1"/>
              <a:t>eres</a:t>
            </a:r>
            <a:r>
              <a:rPr lang="en-US" dirty="0"/>
              <a:t> </a:t>
            </a:r>
            <a:r>
              <a:rPr lang="en-US" dirty="0" err="1"/>
              <a:t>trabajador</a:t>
            </a:r>
            <a:r>
              <a:rPr lang="en-US" dirty="0"/>
              <a:t>, la app </a:t>
            </a:r>
            <a:r>
              <a:rPr lang="en-US" dirty="0" err="1"/>
              <a:t>automáticamente</a:t>
            </a:r>
            <a:r>
              <a:rPr lang="en-US" dirty="0"/>
              <a:t> </a:t>
            </a:r>
            <a:r>
              <a:rPr lang="en-US" dirty="0" err="1"/>
              <a:t>sabrá</a:t>
            </a:r>
            <a:r>
              <a:rPr lang="en-US" dirty="0"/>
              <a:t> que </a:t>
            </a:r>
            <a:r>
              <a:rPr lang="en-US" dirty="0" err="1"/>
              <a:t>es</a:t>
            </a:r>
            <a:r>
              <a:rPr lang="en-US" dirty="0"/>
              <a:t> para </a:t>
            </a:r>
            <a:r>
              <a:rPr lang="en-US" dirty="0" err="1"/>
              <a:t>capacitar</a:t>
            </a:r>
            <a:r>
              <a:rPr lang="en-US" dirty="0"/>
              <a:t>. Este </a:t>
            </a:r>
            <a:r>
              <a:rPr lang="en-US" dirty="0" err="1"/>
              <a:t>enviará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documentos</a:t>
            </a:r>
            <a:r>
              <a:rPr lang="en-US" dirty="0"/>
              <a:t> de la </a:t>
            </a:r>
            <a:r>
              <a:rPr lang="en-US" dirty="0" err="1"/>
              <a:t>empresa</a:t>
            </a:r>
            <a:r>
              <a:rPr lang="en-US" dirty="0"/>
              <a:t> y de lo que </a:t>
            </a:r>
            <a:r>
              <a:rPr lang="en-US" dirty="0" err="1"/>
              <a:t>deberás</a:t>
            </a:r>
            <a:r>
              <a:rPr lang="en-US" dirty="0"/>
              <a:t> saber. </a:t>
            </a:r>
          </a:p>
          <a:p>
            <a:endParaRPr lang="en-US" dirty="0"/>
          </a:p>
          <a:p>
            <a:r>
              <a:rPr lang="en-US" dirty="0"/>
              <a:t>La app </a:t>
            </a:r>
            <a:r>
              <a:rPr lang="en-US" dirty="0" err="1"/>
              <a:t>adicionalmente</a:t>
            </a:r>
            <a:r>
              <a:rPr lang="en-US" dirty="0"/>
              <a:t>  </a:t>
            </a:r>
            <a:r>
              <a:rPr lang="en-US" dirty="0" err="1"/>
              <a:t>resolverá</a:t>
            </a:r>
            <a:r>
              <a:rPr lang="en-US" dirty="0"/>
              <a:t> las </a:t>
            </a:r>
            <a:r>
              <a:rPr lang="en-US" dirty="0" err="1"/>
              <a:t>dudas</a:t>
            </a:r>
            <a:r>
              <a:rPr lang="en-US" dirty="0"/>
              <a:t> del personal. </a:t>
            </a:r>
            <a:r>
              <a:rPr lang="en-US" dirty="0" err="1"/>
              <a:t>Ya</a:t>
            </a:r>
            <a:r>
              <a:rPr lang="en-US" dirty="0"/>
              <a:t> al </a:t>
            </a:r>
            <a:r>
              <a:rPr lang="en-US" dirty="0" err="1"/>
              <a:t>finalizar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realizará</a:t>
            </a:r>
            <a:r>
              <a:rPr lang="en-US" dirty="0"/>
              <a:t> un mini quiz para que el jefe </a:t>
            </a:r>
            <a:r>
              <a:rPr lang="en-US" dirty="0" err="1"/>
              <a:t>pueda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capacitado</a:t>
            </a:r>
            <a:r>
              <a:rPr lang="en-US" dirty="0"/>
              <a:t> y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responsable</a:t>
            </a:r>
            <a:r>
              <a:rPr lang="en-US" dirty="0"/>
              <a:t> con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puntos</a:t>
            </a:r>
            <a:r>
              <a:rPr lang="en-US" dirty="0"/>
              <a:t> del </a:t>
            </a:r>
            <a:r>
              <a:rPr lang="en-US" dirty="0" err="1"/>
              <a:t>documento</a:t>
            </a:r>
            <a:r>
              <a:rPr lang="en-US" dirty="0"/>
              <a:t>. </a:t>
            </a:r>
            <a:endParaRPr lang="es-MX" dirty="0"/>
          </a:p>
          <a:p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61975" y="771525"/>
            <a:ext cx="7867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BENEFICIOS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262062" y="1171635"/>
            <a:ext cx="62579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Evitamos</a:t>
            </a:r>
            <a:r>
              <a:rPr lang="en-US" dirty="0"/>
              <a:t> la </a:t>
            </a:r>
            <a:r>
              <a:rPr lang="en-US" dirty="0" err="1"/>
              <a:t>pérdida</a:t>
            </a:r>
            <a:r>
              <a:rPr lang="en-US" dirty="0"/>
              <a:t> de </a:t>
            </a:r>
            <a:r>
              <a:rPr lang="en-US" dirty="0" err="1"/>
              <a:t>tiempo</a:t>
            </a:r>
            <a:r>
              <a:rPr lang="en-US" dirty="0"/>
              <a:t> 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gran </a:t>
            </a:r>
            <a:r>
              <a:rPr lang="en-US" dirty="0" err="1"/>
              <a:t>relación</a:t>
            </a:r>
            <a:r>
              <a:rPr lang="en-US" dirty="0"/>
              <a:t> entre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El personal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responsable</a:t>
            </a:r>
            <a:r>
              <a:rPr lang="en-US" dirty="0"/>
              <a:t> y </a:t>
            </a:r>
            <a:r>
              <a:rPr lang="en-US" dirty="0" err="1"/>
              <a:t>autómata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Los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tendrán</a:t>
            </a:r>
            <a:r>
              <a:rPr lang="en-US" dirty="0"/>
              <a:t> la </a:t>
            </a:r>
            <a:r>
              <a:rPr lang="en-US" dirty="0" err="1"/>
              <a:t>atención</a:t>
            </a:r>
            <a:r>
              <a:rPr lang="en-US" dirty="0"/>
              <a:t> las 24 horas del </a:t>
            </a:r>
            <a:r>
              <a:rPr lang="en-US" dirty="0" err="1"/>
              <a:t>dia</a:t>
            </a:r>
            <a:r>
              <a:rPr lang="en-US" dirty="0"/>
              <a:t>, sin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ir</a:t>
            </a:r>
            <a:r>
              <a:rPr lang="en-US" dirty="0"/>
              <a:t> a la </a:t>
            </a:r>
            <a:r>
              <a:rPr lang="en-US" dirty="0" err="1"/>
              <a:t>empresa</a:t>
            </a:r>
            <a:r>
              <a:rPr lang="en-US" dirty="0"/>
              <a:t> o </a:t>
            </a:r>
            <a:r>
              <a:rPr lang="en-US" dirty="0" err="1"/>
              <a:t>llamar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dudas</a:t>
            </a:r>
            <a:r>
              <a:rPr lang="en-US" dirty="0"/>
              <a:t>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Respuesta</a:t>
            </a:r>
            <a:r>
              <a:rPr lang="en-US" dirty="0"/>
              <a:t> </a:t>
            </a:r>
            <a:r>
              <a:rPr lang="en-US" dirty="0" err="1"/>
              <a:t>inmediata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trabajo</a:t>
            </a:r>
            <a:r>
              <a:rPr lang="en-US" dirty="0"/>
              <a:t> al jefe.</a:t>
            </a:r>
          </a:p>
          <a:p>
            <a:pPr marL="114300" indent="0">
              <a:buNone/>
            </a:pPr>
            <a:endParaRPr lang="en-US" dirty="0"/>
          </a:p>
          <a:p>
            <a:endParaRPr lang="es-MX" dirty="0"/>
          </a:p>
        </p:txBody>
      </p:sp>
      <p:pic>
        <p:nvPicPr>
          <p:cNvPr id="8" name="Picture 2" descr="Resultado de imagen para b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12" y="2941350"/>
            <a:ext cx="2796979" cy="146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BCE95-E3F3-4E13-AF6C-5ED80CA5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982049" y="876634"/>
            <a:ext cx="7012514" cy="514398"/>
          </a:xfrm>
        </p:spPr>
        <p:txBody>
          <a:bodyPr/>
          <a:lstStyle/>
          <a:p>
            <a:r>
              <a:rPr lang="es-MX" dirty="0"/>
              <a:t>Diagrama </a:t>
            </a:r>
            <a:r>
              <a:rPr lang="es-MX"/>
              <a:t>de Clases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3DA05A-9567-45CC-AD4B-72C702D20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92" y="1522687"/>
            <a:ext cx="4832463" cy="290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1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161729">
            <a:off x="949967" y="695831"/>
            <a:ext cx="2993816" cy="1568266"/>
          </a:xfrm>
        </p:spPr>
        <p:txBody>
          <a:bodyPr/>
          <a:lstStyle/>
          <a:p>
            <a:r>
              <a:rPr lang="es-MX" dirty="0"/>
              <a:t>Bitácora de actividades.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90819"/>
              </p:ext>
            </p:extLst>
          </p:nvPr>
        </p:nvGraphicFramePr>
        <p:xfrm>
          <a:off x="4152900" y="876300"/>
          <a:ext cx="3882901" cy="3887788"/>
        </p:xfrm>
        <a:graphic>
          <a:graphicData uri="http://schemas.openxmlformats.org/drawingml/2006/table">
            <a:tbl>
              <a:tblPr firstRow="1" firstCol="1" bandRow="1">
                <a:tableStyleId>{AEDFC945-A3FC-4EC1-A3BF-A0FA79CC217E}</a:tableStyleId>
              </a:tblPr>
              <a:tblGrid>
                <a:gridCol w="975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88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fecha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Actividad realizada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lugar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 dirty="0">
                          <a:effectLst/>
                        </a:rPr>
                        <a:t>participaron</a:t>
                      </a:r>
                      <a:endParaRPr lang="es-MX" sz="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Viernes 9 de febrero de 2018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Aprobación del proyecto a desarrollar por el maestro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Cubículo del profesor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 dirty="0">
                          <a:effectLst/>
                        </a:rPr>
                        <a:t>Todos los integrantes</a:t>
                      </a:r>
                      <a:endParaRPr lang="es-MX" sz="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 dirty="0">
                          <a:effectLst/>
                        </a:rPr>
                        <a:t>Miércoles 14 de febrero de 2018</a:t>
                      </a:r>
                      <a:endParaRPr lang="es-MX" sz="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Definición de los requerimientos funcionales y no funcionales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Biblioteca del campus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 dirty="0">
                          <a:effectLst/>
                        </a:rPr>
                        <a:t>Todos los integrantes</a:t>
                      </a:r>
                      <a:endParaRPr lang="es-MX" sz="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70635" algn="r"/>
                        </a:tabLst>
                      </a:pPr>
                      <a:r>
                        <a:rPr lang="es-MX" sz="700" b="1">
                          <a:effectLst/>
                        </a:rPr>
                        <a:t>Lunes 19 de febrero de 2018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Diagrama de casos de usos y escenarios de uso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En línea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 dirty="0">
                          <a:effectLst/>
                        </a:rPr>
                        <a:t>Todos los integrantes</a:t>
                      </a:r>
                      <a:endParaRPr lang="es-MX" sz="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Viernes 23 de febrero de 2018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Primera entrega del proyecto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Salón de clases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 dirty="0">
                          <a:effectLst/>
                        </a:rPr>
                        <a:t>Todos los integrantes</a:t>
                      </a:r>
                      <a:endParaRPr lang="es-MX" sz="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Lunes 9 de abril de 2018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Diseño de clases 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Biblioteca CCEI UADY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 dirty="0">
                          <a:effectLst/>
                        </a:rPr>
                        <a:t>Todos los integrantes</a:t>
                      </a:r>
                      <a:endParaRPr lang="es-MX" sz="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Viernes 13 de Abril del 2018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Actualización del documento escenarios de caso de uso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Cafeteria FMAT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 dirty="0">
                          <a:effectLst/>
                        </a:rPr>
                        <a:t>Todos los integrantes</a:t>
                      </a:r>
                      <a:endParaRPr lang="es-MX" sz="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Sábado 14 de Abril del 2018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Documento de flujos alternos 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Casa de Jessica 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 dirty="0">
                          <a:effectLst/>
                        </a:rPr>
                        <a:t>Jessica</a:t>
                      </a:r>
                      <a:endParaRPr lang="es-MX" sz="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42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Lunes 16 de Abril del 2018 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Actualización del documento de requerimientos funcionales y no funcionales 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Casa de Karina 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 dirty="0">
                          <a:effectLst/>
                        </a:rPr>
                        <a:t>Karina</a:t>
                      </a:r>
                      <a:endParaRPr lang="es-MX" sz="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88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>
                          <a:effectLst/>
                        </a:rPr>
                        <a:t> </a:t>
                      </a:r>
                      <a:endParaRPr lang="es-MX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>
                          <a:effectLst/>
                        </a:rPr>
                        <a:t> </a:t>
                      </a:r>
                      <a:endParaRPr lang="es-MX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>
                          <a:effectLst/>
                        </a:rPr>
                        <a:t> </a:t>
                      </a:r>
                      <a:endParaRPr lang="es-MX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dirty="0">
                          <a:effectLst/>
                        </a:rPr>
                        <a:t> </a:t>
                      </a:r>
                      <a:endParaRPr lang="es-MX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17863" y="1546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74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161729">
            <a:off x="5837941" y="991286"/>
            <a:ext cx="2127579" cy="2372249"/>
          </a:xfrm>
        </p:spPr>
        <p:txBody>
          <a:bodyPr/>
          <a:lstStyle/>
          <a:p>
            <a:r>
              <a:rPr lang="es-MX" dirty="0"/>
              <a:t>Calendario de actividades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225624"/>
              </p:ext>
            </p:extLst>
          </p:nvPr>
        </p:nvGraphicFramePr>
        <p:xfrm>
          <a:off x="933657" y="742948"/>
          <a:ext cx="4066969" cy="3743326"/>
        </p:xfrm>
        <a:graphic>
          <a:graphicData uri="http://schemas.openxmlformats.org/drawingml/2006/table">
            <a:tbl>
              <a:tblPr firstRow="1" firstCol="1" bandRow="1">
                <a:tableStyleId>{AEDFC945-A3FC-4EC1-A3BF-A0FA79CC217E}</a:tableStyleId>
              </a:tblPr>
              <a:tblGrid>
                <a:gridCol w="1355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6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>
                          <a:effectLst/>
                        </a:rPr>
                        <a:t>Fecha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producto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>
                          <a:effectLst/>
                        </a:rPr>
                        <a:t>A cargo de: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12 de Febrero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Buscar información del problema 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>
                          <a:effectLst/>
                        </a:rPr>
                        <a:t>Karina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14 de Febrero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Documento de los requerimientos funcionales y no funcionales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>
                          <a:effectLst/>
                        </a:rPr>
                        <a:t>Karina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9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19 de Febrero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Documento de Escenarios de Uso y Diagrama de Casos de uso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>
                          <a:effectLst/>
                        </a:rPr>
                        <a:t>Jessica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9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21 de Febrero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Documento de Calendario y bitácora de actividades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 err="1">
                          <a:effectLst/>
                        </a:rPr>
                        <a:t>Jesus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22 de Febrero 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Realización de presentación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>
                          <a:effectLst/>
                        </a:rPr>
                        <a:t>Jessica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27 de Febrero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Complementar requerimientos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>
                          <a:effectLst/>
                        </a:rPr>
                        <a:t>Karina 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28 de Febrero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Actualizar documentos y presentación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>
                          <a:effectLst/>
                        </a:rPr>
                        <a:t>Los tres integrantes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6 de Marzo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Dividir las tareas de codificación del bot 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>
                          <a:effectLst/>
                        </a:rPr>
                        <a:t>Jessica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13 de Abril 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Revisión de estado de avances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>
                          <a:effectLst/>
                        </a:rPr>
                        <a:t>Karina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52855" algn="l"/>
                        </a:tabLst>
                      </a:pPr>
                      <a:r>
                        <a:rPr lang="es-MX" sz="600" b="1">
                          <a:effectLst/>
                        </a:rPr>
                        <a:t>20 de Abril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Revisión de estado de avances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>
                          <a:effectLst/>
                        </a:rPr>
                        <a:t>Jessica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>
                          <a:effectLst/>
                        </a:rPr>
                        <a:t>30 de Abril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Fecha de entrega parcial del proyecto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>
                          <a:effectLst/>
                        </a:rPr>
                        <a:t>Los tres integrantes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2 de Mayo 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Alimentar base de datos 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>
                          <a:effectLst/>
                        </a:rPr>
                        <a:t>Karina, </a:t>
                      </a:r>
                      <a:r>
                        <a:rPr lang="es-MX" sz="600" b="1" dirty="0" err="1">
                          <a:effectLst/>
                        </a:rPr>
                        <a:t>Jesus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6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8 de Mayo 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Agregar el mini Quiz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 err="1">
                          <a:effectLst/>
                        </a:rPr>
                        <a:t>karina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21 de Mayo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>
                          <a:effectLst/>
                        </a:rPr>
                        <a:t>Fecha de entrega final del proyecto </a:t>
                      </a:r>
                      <a:endParaRPr lang="es-MX" sz="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b="1" dirty="0">
                          <a:effectLst/>
                        </a:rPr>
                        <a:t>Los tres integrantes</a:t>
                      </a:r>
                      <a:endParaRPr lang="es-MX" sz="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177" marR="36177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48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s-MX" sz="2000" dirty="0"/>
              <a:t>A continuación se agrega el enlace donde están nuestros documentos:</a:t>
            </a:r>
          </a:p>
          <a:p>
            <a:pPr marL="38100" indent="0">
              <a:buNone/>
            </a:pPr>
            <a:r>
              <a:rPr lang="es-MX" sz="2000" dirty="0">
                <a:hlinkClick r:id="rId2"/>
              </a:rPr>
              <a:t>https://www.dropbox.com/sh/brg1xdjiz9kqxr9/AADepKlfd4vKxe8axoVKiJ7Wa?dl=0</a:t>
            </a:r>
            <a:endParaRPr lang="es-MX" sz="2000" dirty="0"/>
          </a:p>
          <a:p>
            <a:pPr marL="38100" indent="0">
              <a:buNone/>
            </a:pPr>
            <a:endParaRPr lang="es-MX" sz="2000" dirty="0"/>
          </a:p>
          <a:p>
            <a:pPr marL="38100" indent="0">
              <a:buNone/>
            </a:pPr>
            <a:r>
              <a:rPr lang="es-MX" sz="2000" dirty="0"/>
              <a:t>Ubicación del repositorio </a:t>
            </a:r>
          </a:p>
          <a:p>
            <a:pPr marL="38100" indent="0">
              <a:buNone/>
            </a:pPr>
            <a:r>
              <a:rPr lang="es-MX" sz="2000"/>
              <a:t>https://github.com/jesusapb/SURA-BOT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626265261"/>
      </p:ext>
    </p:extLst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611</Words>
  <Application>Microsoft Office PowerPoint</Application>
  <PresentationFormat>Presentación en pantalla (16:9)</PresentationFormat>
  <Paragraphs>125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Bangers</vt:lpstr>
      <vt:lpstr>Calibri</vt:lpstr>
      <vt:lpstr>Sniglet</vt:lpstr>
      <vt:lpstr>Times New Roman</vt:lpstr>
      <vt:lpstr>Wingdings</vt:lpstr>
      <vt:lpstr>Jachimo template</vt:lpstr>
      <vt:lpstr>Presentación de PowerPoint</vt:lpstr>
      <vt:lpstr>¿En qué consiste?</vt:lpstr>
      <vt:lpstr>Presentación de PowerPoint</vt:lpstr>
      <vt:lpstr>Presentación de PowerPoint</vt:lpstr>
      <vt:lpstr>Diagrama de Clases</vt:lpstr>
      <vt:lpstr>Bitácora de actividades.</vt:lpstr>
      <vt:lpstr>Calendario de actividades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NOE</dc:creator>
  <cp:lastModifiedBy>JESUS ANTONIO PACHECO BALAM</cp:lastModifiedBy>
  <cp:revision>27</cp:revision>
  <dcterms:modified xsi:type="dcterms:W3CDTF">2018-04-27T04:05:57Z</dcterms:modified>
</cp:coreProperties>
</file>