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B35616-B496-4A5A-82E8-F206C3BB722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B2BA86-4092-414B-AA18-21740003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BA86-4092-414B-AA18-217400034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5E97-149C-4C37-8D95-FD7D4989FF7E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2B4E-54CB-4A71-9787-28F8A891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569"/>
            <a:ext cx="11144794" cy="13268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6 programming assignments starting from today.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 are about Python basics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6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 are about Scientific Python Packages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160276" y="3670301"/>
            <a:ext cx="8517124" cy="1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8653" y="3265355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5907" y="28960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7839" y="28960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53499" y="3265354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8493" y="3252290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6070" y="3265353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5747" y="28829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0740" y="28894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3/8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333" y="3258821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0957" y="28829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3/15 (no class)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238653" y="4075611"/>
            <a:ext cx="252984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68493" y="4423955"/>
            <a:ext cx="1297577" cy="89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5273858" y="4912306"/>
            <a:ext cx="2570247" cy="50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51399" y="372601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83873" y="408831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40984" y="45429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AD393D-A965-1046-A00E-5BB8E24D0EBD}"/>
              </a:ext>
            </a:extLst>
          </p:cNvPr>
          <p:cNvCxnSpPr/>
          <p:nvPr/>
        </p:nvCxnSpPr>
        <p:spPr>
          <a:xfrm>
            <a:off x="7844105" y="3252287"/>
            <a:ext cx="0" cy="418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67C902-159C-0648-8E6A-6FDD69274460}"/>
              </a:ext>
            </a:extLst>
          </p:cNvPr>
          <p:cNvSpPr txBox="1"/>
          <p:nvPr/>
        </p:nvSpPr>
        <p:spPr>
          <a:xfrm>
            <a:off x="7523004" y="289602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492" y="1182147"/>
            <a:ext cx="478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modify a list of lists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85" y="2022246"/>
            <a:ext cx="3691221" cy="403826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46241" y="3037840"/>
            <a:ext cx="349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this program, and then you will figure it out</a:t>
            </a:r>
          </a:p>
        </p:txBody>
      </p:sp>
    </p:spTree>
    <p:extLst>
      <p:ext uri="{BB962C8B-B14F-4D97-AF65-F5344CB8AC3E}">
        <p14:creationId xmlns:p14="http://schemas.microsoft.com/office/powerpoint/2010/main" val="2534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8560" y="1125935"/>
            <a:ext cx="10505440" cy="1569660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function controls the game (by using the other functions)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'''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2720" y="3292540"/>
            <a:ext cx="4988560" cy="4267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3963639"/>
            <a:ext cx="4988560" cy="4267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player makes a choice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840" y="4634738"/>
            <a:ext cx="5882640" cy="4267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player makes a choice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" y="5305837"/>
            <a:ext cx="5882640" cy="4267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decides the outcome</a:t>
            </a:r>
          </a:p>
        </p:txBody>
      </p:sp>
      <p:cxnSp>
        <p:nvCxnSpPr>
          <p:cNvPr id="12" name="Straight Arrow Connector 11"/>
          <p:cNvCxnSpPr>
            <a:stCxn id="9" idx="3"/>
            <a:endCxn id="14" idx="1"/>
          </p:cNvCxnSpPr>
          <p:nvPr/>
        </p:nvCxnSpPr>
        <p:spPr>
          <a:xfrm flipV="1">
            <a:off x="6436360" y="3315700"/>
            <a:ext cx="3109594" cy="86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78847" y="30195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45954" y="3084867"/>
            <a:ext cx="1473480" cy="461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5840" y="5915437"/>
            <a:ext cx="5882640" cy="4267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(another person) Update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6" idx="2"/>
            <a:endCxn id="9" idx="1"/>
          </p:cNvCxnSpPr>
          <p:nvPr/>
        </p:nvCxnSpPr>
        <p:spPr>
          <a:xfrm rot="5400000" flipH="1">
            <a:off x="1614901" y="4009898"/>
            <a:ext cx="2165158" cy="2499360"/>
          </a:xfrm>
          <a:prstGeom prst="bentConnector4">
            <a:avLst>
              <a:gd name="adj1" fmla="val -10558"/>
              <a:gd name="adj2" fmla="val 1268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3942080" y="4390359"/>
            <a:ext cx="5080" cy="24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3947160" y="5061458"/>
            <a:ext cx="0" cy="24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6" idx="0"/>
          </p:cNvCxnSpPr>
          <p:nvPr/>
        </p:nvCxnSpPr>
        <p:spPr>
          <a:xfrm>
            <a:off x="3947160" y="5732557"/>
            <a:ext cx="0" cy="18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35440" y="3963639"/>
            <a:ext cx="2464136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84339" y="375043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</p:txBody>
      </p:sp>
      <p:cxnSp>
        <p:nvCxnSpPr>
          <p:cNvPr id="40" name="Straight Arrow Connector 39"/>
          <p:cNvCxnSpPr>
            <a:stCxn id="9" idx="3"/>
          </p:cNvCxnSpPr>
          <p:nvPr/>
        </p:nvCxnSpPr>
        <p:spPr>
          <a:xfrm flipV="1">
            <a:off x="6436360" y="4153840"/>
            <a:ext cx="2786865" cy="23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441440" y="4342529"/>
            <a:ext cx="2781785" cy="7884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00697" y="5450394"/>
            <a:ext cx="4098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need a while loop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need to break the loop</a:t>
            </a:r>
          </a:p>
        </p:txBody>
      </p:sp>
    </p:spTree>
    <p:extLst>
      <p:ext uri="{BB962C8B-B14F-4D97-AF65-F5344CB8AC3E}">
        <p14:creationId xmlns:p14="http://schemas.microsoft.com/office/powerpoint/2010/main" val="24349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7021" y="1325563"/>
            <a:ext cx="8024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Player will use a simple algorithm: random choice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6480" y="2296160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98160" y="2305686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9840" y="2296160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9280" y="2928125"/>
            <a:ext cx="695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       1/3                       1/3                    1/3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02" y="4777138"/>
            <a:ext cx="4973778" cy="14800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75233" y="3914577"/>
            <a:ext cx="8641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a Python library named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the function, then you will figure it 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27342" y="5164574"/>
            <a:ext cx="3657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5330" y="4716363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46640" y="5123934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</p:txBody>
      </p:sp>
      <p:cxnSp>
        <p:nvCxnSpPr>
          <p:cNvPr id="28" name="Straight Arrow Connector 27"/>
          <p:cNvCxnSpPr>
            <a:stCxn id="20" idx="3"/>
            <a:endCxn id="33" idx="1"/>
          </p:cNvCxnSpPr>
          <p:nvPr/>
        </p:nvCxnSpPr>
        <p:spPr>
          <a:xfrm>
            <a:off x="8993102" y="5362694"/>
            <a:ext cx="95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7021" y="1325563"/>
            <a:ext cx="9672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Player can use an advanced algorithm: weighted random choice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6160" y="2519046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7840" y="2528572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89520" y="2519046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8960" y="3151011"/>
            <a:ext cx="670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       0.1                     0.2                      0.7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880" y="1847555"/>
            <a:ext cx="654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from the human player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2880" y="3766603"/>
            <a:ext cx="686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from the computer player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16673" y="4485582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scissors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8353" y="4495108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40033" y="4485582"/>
            <a:ext cx="1239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9473" y="5117547"/>
            <a:ext cx="670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       0.1                     0.2                      0.7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1473" y="5685651"/>
            <a:ext cx="875792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choice function in numpy package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np.random.choice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(['rock', 'paper', 'scissors'], 1, p=[0.7, 0.2, 0.1])[0]</a:t>
            </a:r>
          </a:p>
        </p:txBody>
      </p:sp>
    </p:spTree>
    <p:extLst>
      <p:ext uri="{BB962C8B-B14F-4D97-AF65-F5344CB8AC3E}">
        <p14:creationId xmlns:p14="http://schemas.microsoft.com/office/powerpoint/2010/main" val="19804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4920" y="380683"/>
            <a:ext cx="7432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algorithms on http://www.rpscontest.com/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2360" y="1190397"/>
            <a:ext cx="10088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"Although rock-paper-scissors (RPS) may seem like a trivial game, it actually involves the hard computational problem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 recognition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problem is fundamental to the fields of machine learning, artificial intelligence, and data compression. In fact, it might even be essential to understanding how human intelligence works." - www.rpscontest.com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website is intended to host an ongoing competition to rank RPS programs. All submissions must be made using the 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source code for all submissions will be publicly viewable. You may make as many submissions as you like.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the best AI win!"</a:t>
            </a:r>
          </a:p>
        </p:txBody>
      </p:sp>
    </p:spTree>
    <p:extLst>
      <p:ext uri="{BB962C8B-B14F-4D97-AF65-F5344CB8AC3E}">
        <p14:creationId xmlns:p14="http://schemas.microsoft.com/office/powerpoint/2010/main" val="271526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77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5691" y="1403306"/>
            <a:ext cx="105983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assignment is to develop the game rock-paper-scissors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is to develop the game tic-tac-toe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is about encoding and decoding of Morse Code.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Python Packages: pandas, numpy,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matloplib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assignment is to analyze 1D data/signal: recover signal from noise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is to analyze 2D data/images: track objects in images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is to analyze tabular data: predict the prices of homes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7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 1 - due on Mar. 1 – 11:00am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407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simultaneous game with two players. Each player chooses one of rock, paper or scissors, without knowing the other one's choice. The rules are: rock beats scissors; scissors beat paper; and paper beats rock. It is a tie if both players make the same choice. </a:t>
            </a:r>
          </a:p>
        </p:txBody>
      </p:sp>
      <p:pic>
        <p:nvPicPr>
          <p:cNvPr id="1026" name="Picture 2" descr="Rock-paper-scisso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66" y="3484242"/>
            <a:ext cx="3303550" cy="31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01097" y="6148250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https://en.wikipedia.org/wiki/Rock%E2%80%93paper%E2%80%93scissors</a:t>
            </a:r>
          </a:p>
        </p:txBody>
      </p:sp>
    </p:spTree>
    <p:extLst>
      <p:ext uri="{BB962C8B-B14F-4D97-AF65-F5344CB8AC3E}">
        <p14:creationId xmlns:p14="http://schemas.microsoft.com/office/powerpoint/2010/main" val="376898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scissors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1094785"/>
            <a:ext cx="10515600" cy="51768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players: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one player is a human user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other player is a (simple) computer algorithm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program of the game can be divided into several functions.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 have done this for you.)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 is to implement these functions in  Assignment1_Rock_Paper_Scissor.py.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it to Blackboard, and write your name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doc - Assignment1_Rock_Paper_Scissors.pdf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392"/>
            <a:ext cx="10515600" cy="9212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how to divide a large program into many small functions that are easier to implement, and draw a flow chart.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0823" y="2381161"/>
            <a:ext cx="1898468" cy="9318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Player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9966" y="2381160"/>
            <a:ext cx="1898468" cy="9318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6595" y="4240442"/>
            <a:ext cx="1898468" cy="9318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2312121" y="3003824"/>
            <a:ext cx="927464" cy="15457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3955873" y="3080024"/>
            <a:ext cx="927465" cy="139337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8605" y="332812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7815" y="333545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1643" y="5468974"/>
            <a:ext cx="2730139" cy="74023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 human wins)</a:t>
            </a:r>
          </a:p>
        </p:txBody>
      </p: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3635829" y="5172259"/>
            <a:ext cx="10884" cy="296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36394" y="183930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of the game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82603"/>
              </p:ext>
            </p:extLst>
          </p:nvPr>
        </p:nvGraphicFramePr>
        <p:xfrm>
          <a:off x="6335480" y="2229441"/>
          <a:ext cx="557348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828">
                  <a:extLst>
                    <a:ext uri="{9D8B030D-6E8A-4147-A177-3AD203B41FA5}">
                      <a16:colId xmlns:a16="http://schemas.microsoft.com/office/drawing/2014/main" val="2728774732"/>
                    </a:ext>
                  </a:extLst>
                </a:gridCol>
                <a:gridCol w="1857828">
                  <a:extLst>
                    <a:ext uri="{9D8B030D-6E8A-4147-A177-3AD203B41FA5}">
                      <a16:colId xmlns:a16="http://schemas.microsoft.com/office/drawing/2014/main" val="2629459402"/>
                    </a:ext>
                  </a:extLst>
                </a:gridCol>
                <a:gridCol w="1857828">
                  <a:extLst>
                    <a:ext uri="{9D8B030D-6E8A-4147-A177-3AD203B41FA5}">
                      <a16:colId xmlns:a16="http://schemas.microsoft.com/office/drawing/2014/main" val="277244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5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commuter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8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draw/tie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9344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365968" y="4191701"/>
            <a:ext cx="380745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[list1, list2, list3]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['p', 's', 'p', 'r']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['r', 'r', 's', 'r']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"encode" the Outcome: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Outcome is 0 if it is a tie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Outcome is 1 if computer wins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Outcome is 2 if human wins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[2, 1, 1, 0]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208" y="620921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9225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4" grpId="0"/>
      <p:bldP spid="15" grpId="0" animBg="1"/>
      <p:bldP spid="22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6320" y="1489060"/>
            <a:ext cx="104328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record of both players' choices and outcomes)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ChoiceOfHumanPlayer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string that can be rock, paper, scissors,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 function asks the user to make a choice (i.e. input a string)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 function will NOT return/exit until it gets a valid input from the user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inputs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rock or r, paper or p, scissors or s, game or g, quit or q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user wants to quit the game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user wants to see/print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17338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6320" y="1489060"/>
            <a:ext cx="104328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record of both players' choices and outcomes)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string that can only be rock, paper, scissors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randomly make a choice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not look at the current choice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54212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7508" y="1436809"/>
            <a:ext cx="8516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ChoiceOfComputerPlayer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ChoiceOfHumanPlayer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ChoiceOfHumanPlayer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Return: Outcome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Outcome is 0 if it is a draw/tie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Outcome is 1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Outcome is 2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 function determines the outcome of a game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35441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classic game rock-paper-scissors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492" y="1182147"/>
            <a:ext cx="9997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UpdateGameRecord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ChoiceOfComputerPlayer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ChoiceOfHumanPlayer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Outcome):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record of both players' choices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ChoiceOfComputerPlayer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ChoiceOfHumanPlayer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Outcome is an integer from Judge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Return: None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 function updates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three lists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</a:p>
        </p:txBody>
      </p:sp>
    </p:spTree>
    <p:extLst>
      <p:ext uri="{BB962C8B-B14F-4D97-AF65-F5344CB8AC3E}">
        <p14:creationId xmlns:p14="http://schemas.microsoft.com/office/powerpoint/2010/main" val="249978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1134</Words>
  <Application>Microsoft Macintosh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Programming Assignments</vt:lpstr>
      <vt:lpstr>Programming Assignments</vt:lpstr>
      <vt:lpstr>Programming Assignment 1 - due on Mar. 1 – 11:00am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Develop the classic game rock-paper-scissors in Python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1 - due on Sept. 28 12pm</dc:title>
  <dc:creator>liangbright</dc:creator>
  <cp:lastModifiedBy>nELSON Dellis</cp:lastModifiedBy>
  <cp:revision>101</cp:revision>
  <cp:lastPrinted>2019-02-15T14:42:44Z</cp:lastPrinted>
  <dcterms:created xsi:type="dcterms:W3CDTF">2018-09-14T02:45:36Z</dcterms:created>
  <dcterms:modified xsi:type="dcterms:W3CDTF">2019-02-15T15:25:14Z</dcterms:modified>
</cp:coreProperties>
</file>