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33" d="100"/>
          <a:sy n="33" d="100"/>
        </p:scale>
        <p:origin x="1948" y="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6CA04-69AD-E595-C5EC-4198659D4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3093C-CAC7-6906-490B-5549024DC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AE033-D566-294E-3304-4F65A2C1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8059E-BC3C-D885-AF4E-D1B9DC39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CEAD1-F88F-2EB5-37FE-7EF69E22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88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861-CEEC-2865-7882-DCD79C4C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7DEDD-1762-9F6C-F513-6C36590D8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20DAF-574D-2915-41F6-4B984B8D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A7F3-5E27-1DA9-7440-2C7D5846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AC11-2F64-72F3-46BD-88D01AF3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35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B986D-4E35-0EAF-19E3-18B95222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DB79C-6717-6850-D091-3E6BEB4C1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006DF-0226-CD94-738B-EDBB399D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D1F2D-745C-5D12-3C67-AFA8E268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023D0-85C3-2258-6F9D-F8E5BD84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5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60BE-A0C9-598D-203A-CA1101C3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0B081-7216-4E9E-DE46-5FE39D0C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88D1C-BB54-8872-229D-E7BDDDAD6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8255-DF9C-38C0-3BBB-B7F8E5F3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2636-481D-D5A5-C3FB-50424A32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33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FA9-0351-CA00-61AC-DF62C117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BB4E-4CE3-ABBA-23FC-23CBC7F4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49D08-46AB-0EBE-2D6F-6EDF4D2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F1018-26F3-74CF-EC55-3B93E591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35D4F-30BC-869E-7574-62098285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5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CD90-15AE-0D9D-43D3-20E0ACB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3C0-8D55-744D-82C9-058C35037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2C4E0-78C7-E2D2-8C8C-2A817133D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C73B5-424E-6FD4-27BC-16AEFD5A5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5676F-1AD2-7AAE-95EB-DC9A2BA4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1AE6-18C9-6E7E-23A9-26C5A4D6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3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EBDC-897B-F175-450A-E22CDB734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91280-BB3C-A295-83BC-22790BAD5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C57B82-CD28-2BC3-BF00-D6544BE9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77AAB-2C95-7283-04FE-B23F6B6F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09E31-FC8B-21A5-56AD-C6D5E828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816EDC-50EC-6B48-CDC5-60D09A94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EF7BDB-A326-A4B5-52DA-54DB58D8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26568-178E-A61B-6877-4AF74102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7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0073-F6DF-FC21-AFDA-388D72D6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8E333-5A00-CEAC-C2E0-35FCE9FA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C3755-1737-B9DC-33E6-5C285E18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7AAC8-7C6D-C76F-60C3-113F688AE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00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92F2E-C159-C8F5-08F3-E99C9A5C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89FD8A-45B9-9BD3-C5D4-5336032F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29DD1-1700-BA65-C0F7-BDA31A06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1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EB47-399F-7BA1-5F1F-C29781ED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7AD7-044C-241F-E081-30AF5C291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253A2-A049-E804-8445-0E10FE9E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FD5A7-20A3-C755-5C9B-C4951D94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99206-4FA3-2B7F-F5F7-699A16B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C7E6E-1656-45EF-629D-F9DB50D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21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72E9-3C28-0B7A-D2E8-11F5B19C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ADA282-D54C-FA48-ABEB-893BBED0E0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7132-7EA7-E179-DB43-1F0829A59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A8419-595D-D022-C65D-2203574D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1DA9-8167-D96A-ED9E-57A37218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496C7-A4D7-55E1-95AF-0A3A185A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9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DD33EB-67F3-4B97-696E-66A42D30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6CF3B-79DD-C719-B8DF-C49179A3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C4EF3-CACE-395B-9CA5-05FE98B082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4A7B3-BBDE-4EA7-8927-0C85C9B9203A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1FAA-A0BB-2F46-EE80-73E5BD462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3D29-A6EB-E194-5585-BB2D54222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C3CFC-404C-49CE-AFA5-21DF3CBCAA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1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4A2B-AC4A-21B2-7811-0CBB346B2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1883A-89FB-2C51-5E71-B236F9CD0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1ED59-C7F4-D071-89BB-D44FC1884EBF}"/>
              </a:ext>
            </a:extLst>
          </p:cNvPr>
          <p:cNvSpPr/>
          <p:nvPr/>
        </p:nvSpPr>
        <p:spPr>
          <a:xfrm>
            <a:off x="-132080" y="-80963"/>
            <a:ext cx="12456160" cy="69389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BCDBA-CDAD-FFF0-8A15-4F0D4B248AE5}"/>
              </a:ext>
            </a:extLst>
          </p:cNvPr>
          <p:cNvSpPr txBox="1"/>
          <p:nvPr/>
        </p:nvSpPr>
        <p:spPr>
          <a:xfrm>
            <a:off x="4835833" y="3930676"/>
            <a:ext cx="2945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  <a:latin typeface="Molde Expanded-Semibold" panose="00000807000000000000" pitchFamily="2" charset="0"/>
              </a:rPr>
              <a:t>DiamondCut</a:t>
            </a:r>
          </a:p>
        </p:txBody>
      </p:sp>
      <p:pic>
        <p:nvPicPr>
          <p:cNvPr id="18" name="Picture 17" descr="A white diamond with a arrow&#10;&#10;Description automatically generated">
            <a:extLst>
              <a:ext uri="{FF2B5EF4-FFF2-40B4-BE49-F238E27FC236}">
                <a16:creationId xmlns:a16="http://schemas.microsoft.com/office/drawing/2014/main" id="{5D4C5383-60F5-284A-5287-EC82E998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6" t="17826" r="14085" b="17379"/>
          <a:stretch/>
        </p:blipFill>
        <p:spPr>
          <a:xfrm>
            <a:off x="5478290" y="2316163"/>
            <a:ext cx="1660784" cy="153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0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Molde Expanded-Semibold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Oeij</dc:creator>
  <cp:lastModifiedBy>Jessica Oeij</cp:lastModifiedBy>
  <cp:revision>1</cp:revision>
  <dcterms:created xsi:type="dcterms:W3CDTF">2024-02-08T04:14:02Z</dcterms:created>
  <dcterms:modified xsi:type="dcterms:W3CDTF">2024-02-08T06:09:19Z</dcterms:modified>
</cp:coreProperties>
</file>