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4" r:id="rId4"/>
    <p:sldId id="268" r:id="rId5"/>
    <p:sldId id="266" r:id="rId6"/>
    <p:sldId id="262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6B10B-2D69-4014-A7D4-97A0C9C5D06D}" v="198" dt="2020-04-14T06:45:38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White" userId="9af8ba108afe3784" providerId="LiveId" clId="{0D16B10B-2D69-4014-A7D4-97A0C9C5D06D}"/>
    <pc:docChg chg="modSld">
      <pc:chgData name="Jessica White" userId="9af8ba108afe3784" providerId="LiveId" clId="{0D16B10B-2D69-4014-A7D4-97A0C9C5D06D}" dt="2020-04-14T16:05:12.483" v="0" actId="692"/>
      <pc:docMkLst>
        <pc:docMk/>
      </pc:docMkLst>
      <pc:sldChg chg="modSp">
        <pc:chgData name="Jessica White" userId="9af8ba108afe3784" providerId="LiveId" clId="{0D16B10B-2D69-4014-A7D4-97A0C9C5D06D}" dt="2020-04-14T16:05:12.483" v="0" actId="692"/>
        <pc:sldMkLst>
          <pc:docMk/>
          <pc:sldMk cId="2840286266" sldId="264"/>
        </pc:sldMkLst>
        <pc:picChg chg="mod">
          <ac:chgData name="Jessica White" userId="9af8ba108afe3784" providerId="LiveId" clId="{0D16B10B-2D69-4014-A7D4-97A0C9C5D06D}" dt="2020-04-14T16:05:12.483" v="0" actId="692"/>
          <ac:picMkLst>
            <pc:docMk/>
            <pc:sldMk cId="2840286266" sldId="264"/>
            <ac:picMk id="33" creationId="{984D900C-E6D4-4202-A574-492A332E4F6D}"/>
          </ac:picMkLst>
        </pc:picChg>
      </pc:sldChg>
    </pc:docChg>
  </pc:docChgLst>
  <pc:docChgLst>
    <pc:chgData name="Jessica White" userId="9af8ba108afe3784" providerId="LiveId" clId="{5887ACE8-B0EC-4D8B-B72F-B479544C0BA4}"/>
    <pc:docChg chg="undo redo custSel mod addSld delSld modSld sldOrd modMainMaster">
      <pc:chgData name="Jessica White" userId="9af8ba108afe3784" providerId="LiveId" clId="{5887ACE8-B0EC-4D8B-B72F-B479544C0BA4}" dt="2020-04-14T12:47:36.171" v="2374" actId="1035"/>
      <pc:docMkLst>
        <pc:docMk/>
      </pc:docMkLst>
      <pc:sldChg chg="delSp modSp">
        <pc:chgData name="Jessica White" userId="9af8ba108afe3784" providerId="LiveId" clId="{5887ACE8-B0EC-4D8B-B72F-B479544C0BA4}" dt="2020-04-14T05:05:42.646" v="769" actId="20577"/>
        <pc:sldMkLst>
          <pc:docMk/>
          <pc:sldMk cId="1201995244" sldId="256"/>
        </pc:sldMkLst>
        <pc:spChg chg="mod">
          <ac:chgData name="Jessica White" userId="9af8ba108afe3784" providerId="LiveId" clId="{5887ACE8-B0EC-4D8B-B72F-B479544C0BA4}" dt="2020-04-14T04:47:43.280" v="520" actId="20577"/>
          <ac:spMkLst>
            <pc:docMk/>
            <pc:sldMk cId="1201995244" sldId="256"/>
            <ac:spMk id="2" creationId="{1013CEEB-BDAA-4779-A9CE-70AF7AFA191C}"/>
          </ac:spMkLst>
        </pc:spChg>
        <pc:spChg chg="mod">
          <ac:chgData name="Jessica White" userId="9af8ba108afe3784" providerId="LiveId" clId="{5887ACE8-B0EC-4D8B-B72F-B479544C0BA4}" dt="2020-04-14T05:05:42.646" v="769" actId="20577"/>
          <ac:spMkLst>
            <pc:docMk/>
            <pc:sldMk cId="1201995244" sldId="256"/>
            <ac:spMk id="3" creationId="{CCC02263-E140-47F2-89BD-C418602CF467}"/>
          </ac:spMkLst>
        </pc:spChg>
        <pc:spChg chg="del">
          <ac:chgData name="Jessica White" userId="9af8ba108afe3784" providerId="LiveId" clId="{5887ACE8-B0EC-4D8B-B72F-B479544C0BA4}" dt="2020-04-14T05:01:16.862" v="733" actId="478"/>
          <ac:spMkLst>
            <pc:docMk/>
            <pc:sldMk cId="1201995244" sldId="256"/>
            <ac:spMk id="4" creationId="{01B7F346-1A79-4BAA-A2C0-4810EC2A1C4A}"/>
          </ac:spMkLst>
        </pc:spChg>
        <pc:spChg chg="del mod">
          <ac:chgData name="Jessica White" userId="9af8ba108afe3784" providerId="LiveId" clId="{5887ACE8-B0EC-4D8B-B72F-B479544C0BA4}" dt="2020-04-14T05:01:20.019" v="735" actId="478"/>
          <ac:spMkLst>
            <pc:docMk/>
            <pc:sldMk cId="1201995244" sldId="256"/>
            <ac:spMk id="5" creationId="{89D18358-BAD8-4159-96E0-F212CFA760C7}"/>
          </ac:spMkLst>
        </pc:spChg>
        <pc:spChg chg="del">
          <ac:chgData name="Jessica White" userId="9af8ba108afe3784" providerId="LiveId" clId="{5887ACE8-B0EC-4D8B-B72F-B479544C0BA4}" dt="2020-04-14T05:00:36.792" v="730" actId="478"/>
          <ac:spMkLst>
            <pc:docMk/>
            <pc:sldMk cId="1201995244" sldId="256"/>
            <ac:spMk id="6" creationId="{1A0ECCAB-5CA4-42EB-91E8-3536BCA663E4}"/>
          </ac:spMkLst>
        </pc:spChg>
      </pc:sldChg>
      <pc:sldChg chg="del">
        <pc:chgData name="Jessica White" userId="9af8ba108afe3784" providerId="LiveId" clId="{5887ACE8-B0EC-4D8B-B72F-B479544C0BA4}" dt="2020-04-14T02:34:20.759" v="194" actId="2696"/>
        <pc:sldMkLst>
          <pc:docMk/>
          <pc:sldMk cId="3193005330" sldId="257"/>
        </pc:sldMkLst>
      </pc:sldChg>
      <pc:sldChg chg="del">
        <pc:chgData name="Jessica White" userId="9af8ba108afe3784" providerId="LiveId" clId="{5887ACE8-B0EC-4D8B-B72F-B479544C0BA4}" dt="2020-04-14T02:34:54.334" v="195" actId="2696"/>
        <pc:sldMkLst>
          <pc:docMk/>
          <pc:sldMk cId="2764939956" sldId="258"/>
        </pc:sldMkLst>
      </pc:sldChg>
      <pc:sldChg chg="del">
        <pc:chgData name="Jessica White" userId="9af8ba108afe3784" providerId="LiveId" clId="{5887ACE8-B0EC-4D8B-B72F-B479544C0BA4}" dt="2020-04-14T02:35:01.176" v="196" actId="2696"/>
        <pc:sldMkLst>
          <pc:docMk/>
          <pc:sldMk cId="2521812323" sldId="259"/>
        </pc:sldMkLst>
      </pc:sldChg>
      <pc:sldChg chg="del">
        <pc:chgData name="Jessica White" userId="9af8ba108afe3784" providerId="LiveId" clId="{5887ACE8-B0EC-4D8B-B72F-B479544C0BA4}" dt="2020-04-14T02:34:19.984" v="193" actId="2696"/>
        <pc:sldMkLst>
          <pc:docMk/>
          <pc:sldMk cId="4049878280" sldId="260"/>
        </pc:sldMkLst>
      </pc:sldChg>
      <pc:sldChg chg="addSp delSp modSp add del">
        <pc:chgData name="Jessica White" userId="9af8ba108afe3784" providerId="LiveId" clId="{5887ACE8-B0EC-4D8B-B72F-B479544C0BA4}" dt="2020-04-14T04:57:02.185" v="622" actId="2696"/>
        <pc:sldMkLst>
          <pc:docMk/>
          <pc:sldMk cId="1948248722" sldId="261"/>
        </pc:sldMkLst>
        <pc:spChg chg="mod">
          <ac:chgData name="Jessica White" userId="9af8ba108afe3784" providerId="LiveId" clId="{5887ACE8-B0EC-4D8B-B72F-B479544C0BA4}" dt="2020-04-14T04:03:18.178" v="477" actId="20577"/>
          <ac:spMkLst>
            <pc:docMk/>
            <pc:sldMk cId="1948248722" sldId="261"/>
            <ac:spMk id="2" creationId="{E3BBF2EB-343C-498B-B576-5E96017BEF8C}"/>
          </ac:spMkLst>
        </pc:spChg>
        <pc:spChg chg="del mod">
          <ac:chgData name="Jessica White" userId="9af8ba108afe3784" providerId="LiveId" clId="{5887ACE8-B0EC-4D8B-B72F-B479544C0BA4}" dt="2020-04-14T04:01:38.556" v="324" actId="478"/>
          <ac:spMkLst>
            <pc:docMk/>
            <pc:sldMk cId="1948248722" sldId="261"/>
            <ac:spMk id="3" creationId="{9DB55739-AD91-4607-ABD4-153083261E11}"/>
          </ac:spMkLst>
        </pc:spChg>
        <pc:spChg chg="add del mod">
          <ac:chgData name="Jessica White" userId="9af8ba108afe3784" providerId="LiveId" clId="{5887ACE8-B0EC-4D8B-B72F-B479544C0BA4}" dt="2020-04-14T04:01:40.374" v="325" actId="478"/>
          <ac:spMkLst>
            <pc:docMk/>
            <pc:sldMk cId="1948248722" sldId="261"/>
            <ac:spMk id="6" creationId="{3F27AB76-EB55-4F20-8A94-5D09B706B04B}"/>
          </ac:spMkLst>
        </pc:spChg>
        <pc:picChg chg="add del mod">
          <ac:chgData name="Jessica White" userId="9af8ba108afe3784" providerId="LiveId" clId="{5887ACE8-B0EC-4D8B-B72F-B479544C0BA4}" dt="2020-04-14T04:56:57.696" v="620"/>
          <ac:picMkLst>
            <pc:docMk/>
            <pc:sldMk cId="1948248722" sldId="261"/>
            <ac:picMk id="4" creationId="{AF568B63-2E4B-4F17-BADA-D211BFE1DA96}"/>
          </ac:picMkLst>
        </pc:picChg>
        <pc:picChg chg="add del mod">
          <ac:chgData name="Jessica White" userId="9af8ba108afe3784" providerId="LiveId" clId="{5887ACE8-B0EC-4D8B-B72F-B479544C0BA4}" dt="2020-04-14T00:54:48.717" v="128"/>
          <ac:picMkLst>
            <pc:docMk/>
            <pc:sldMk cId="1948248722" sldId="261"/>
            <ac:picMk id="1026" creationId="{6830B6E7-0704-4AC0-AAC5-0B453EE3A975}"/>
          </ac:picMkLst>
        </pc:picChg>
      </pc:sldChg>
      <pc:sldChg chg="addSp delSp modSp add">
        <pc:chgData name="Jessica White" userId="9af8ba108afe3784" providerId="LiveId" clId="{5887ACE8-B0EC-4D8B-B72F-B479544C0BA4}" dt="2020-04-14T12:47:36.171" v="2374" actId="1035"/>
        <pc:sldMkLst>
          <pc:docMk/>
          <pc:sldMk cId="563810342" sldId="262"/>
        </pc:sldMkLst>
        <pc:spChg chg="mod">
          <ac:chgData name="Jessica White" userId="9af8ba108afe3784" providerId="LiveId" clId="{5887ACE8-B0EC-4D8B-B72F-B479544C0BA4}" dt="2020-04-14T05:57:52.286" v="1594" actId="20577"/>
          <ac:spMkLst>
            <pc:docMk/>
            <pc:sldMk cId="563810342" sldId="262"/>
            <ac:spMk id="2" creationId="{0708C9E9-1429-421C-803D-CDAD4ED9171D}"/>
          </ac:spMkLst>
        </pc:spChg>
        <pc:spChg chg="del mod">
          <ac:chgData name="Jessica White" userId="9af8ba108afe3784" providerId="LiveId" clId="{5887ACE8-B0EC-4D8B-B72F-B479544C0BA4}" dt="2020-04-14T05:33:32.660" v="1006" actId="478"/>
          <ac:spMkLst>
            <pc:docMk/>
            <pc:sldMk cId="563810342" sldId="262"/>
            <ac:spMk id="3" creationId="{475DCB9E-2B7A-4BB2-8844-A3FF958F3EE7}"/>
          </ac:spMkLst>
        </pc:spChg>
        <pc:spChg chg="add del mod">
          <ac:chgData name="Jessica White" userId="9af8ba108afe3784" providerId="LiveId" clId="{5887ACE8-B0EC-4D8B-B72F-B479544C0BA4}" dt="2020-04-14T00:55:44.721" v="141" actId="478"/>
          <ac:spMkLst>
            <pc:docMk/>
            <pc:sldMk cId="563810342" sldId="262"/>
            <ac:spMk id="5" creationId="{61ED5802-3606-4BAC-806B-3595E21E83B2}"/>
          </ac:spMkLst>
        </pc:spChg>
        <pc:spChg chg="mod">
          <ac:chgData name="Jessica White" userId="9af8ba108afe3784" providerId="LiveId" clId="{5887ACE8-B0EC-4D8B-B72F-B479544C0BA4}" dt="2020-04-14T05:35:41.071" v="1023" actId="465"/>
          <ac:spMkLst>
            <pc:docMk/>
            <pc:sldMk cId="563810342" sldId="262"/>
            <ac:spMk id="8" creationId="{DF8C07F3-9F78-4A63-ADFD-FDFA63DB66A1}"/>
          </ac:spMkLst>
        </pc:spChg>
        <pc:spChg chg="add del mod">
          <ac:chgData name="Jessica White" userId="9af8ba108afe3784" providerId="LiveId" clId="{5887ACE8-B0EC-4D8B-B72F-B479544C0BA4}" dt="2020-04-14T05:33:35.549" v="1007" actId="478"/>
          <ac:spMkLst>
            <pc:docMk/>
            <pc:sldMk cId="563810342" sldId="262"/>
            <ac:spMk id="10" creationId="{27CAC7CC-540A-46F4-A5AF-A55BE0C0BB40}"/>
          </ac:spMkLst>
        </pc:spChg>
        <pc:spChg chg="add del mod">
          <ac:chgData name="Jessica White" userId="9af8ba108afe3784" providerId="LiveId" clId="{5887ACE8-B0EC-4D8B-B72F-B479544C0BA4}" dt="2020-04-14T05:39:48.489" v="1031" actId="478"/>
          <ac:spMkLst>
            <pc:docMk/>
            <pc:sldMk cId="563810342" sldId="262"/>
            <ac:spMk id="12" creationId="{7AFDE318-40AC-42B4-9EC8-AB9F00E79C3D}"/>
          </ac:spMkLst>
        </pc:spChg>
        <pc:spChg chg="add mod">
          <ac:chgData name="Jessica White" userId="9af8ba108afe3784" providerId="LiveId" clId="{5887ACE8-B0EC-4D8B-B72F-B479544C0BA4}" dt="2020-04-14T05:41:53.159" v="1318" actId="1035"/>
          <ac:spMkLst>
            <pc:docMk/>
            <pc:sldMk cId="563810342" sldId="262"/>
            <ac:spMk id="13" creationId="{A05EA919-8EE6-4CCD-A24B-2A3F72312DCC}"/>
          </ac:spMkLst>
        </pc:spChg>
        <pc:spChg chg="add mod">
          <ac:chgData name="Jessica White" userId="9af8ba108afe3784" providerId="LiveId" clId="{5887ACE8-B0EC-4D8B-B72F-B479544C0BA4}" dt="2020-04-14T05:42:08.737" v="1319" actId="14100"/>
          <ac:spMkLst>
            <pc:docMk/>
            <pc:sldMk cId="563810342" sldId="262"/>
            <ac:spMk id="14" creationId="{E9B5A246-B44A-4C9C-8178-4FF261D5B506}"/>
          </ac:spMkLst>
        </pc:spChg>
        <pc:spChg chg="add mod">
          <ac:chgData name="Jessica White" userId="9af8ba108afe3784" providerId="LiveId" clId="{5887ACE8-B0EC-4D8B-B72F-B479544C0BA4}" dt="2020-04-14T12:47:36.171" v="2374" actId="1035"/>
          <ac:spMkLst>
            <pc:docMk/>
            <pc:sldMk cId="563810342" sldId="262"/>
            <ac:spMk id="15" creationId="{BBDDF973-29F0-4EB8-A762-80D0DAEA6D6E}"/>
          </ac:spMkLst>
        </pc:spChg>
        <pc:spChg chg="add mod">
          <ac:chgData name="Jessica White" userId="9af8ba108afe3784" providerId="LiveId" clId="{5887ACE8-B0EC-4D8B-B72F-B479544C0BA4}" dt="2020-04-14T05:43:59.846" v="1371" actId="14100"/>
          <ac:spMkLst>
            <pc:docMk/>
            <pc:sldMk cId="563810342" sldId="262"/>
            <ac:spMk id="16" creationId="{53EBDBB8-F00E-4F52-9AC7-107E83CD4EAD}"/>
          </ac:spMkLst>
        </pc:spChg>
        <pc:spChg chg="add mod">
          <ac:chgData name="Jessica White" userId="9af8ba108afe3784" providerId="LiveId" clId="{5887ACE8-B0EC-4D8B-B72F-B479544C0BA4}" dt="2020-04-14T12:46:31.536" v="2370" actId="1037"/>
          <ac:spMkLst>
            <pc:docMk/>
            <pc:sldMk cId="563810342" sldId="262"/>
            <ac:spMk id="18" creationId="{005B11CB-E216-4CE3-A120-64DFAE325F07}"/>
          </ac:spMkLst>
        </pc:spChg>
        <pc:spChg chg="add mod">
          <ac:chgData name="Jessica White" userId="9af8ba108afe3784" providerId="LiveId" clId="{5887ACE8-B0EC-4D8B-B72F-B479544C0BA4}" dt="2020-04-14T05:51:04.464" v="1409" actId="1035"/>
          <ac:spMkLst>
            <pc:docMk/>
            <pc:sldMk cId="563810342" sldId="262"/>
            <ac:spMk id="19" creationId="{D2BD6E9D-EAD9-4010-8DAE-44009B27FC06}"/>
          </ac:spMkLst>
        </pc:spChg>
        <pc:picChg chg="add del mod">
          <ac:chgData name="Jessica White" userId="9af8ba108afe3784" providerId="LiveId" clId="{5887ACE8-B0EC-4D8B-B72F-B479544C0BA4}" dt="2020-04-14T04:52:36.899" v="529"/>
          <ac:picMkLst>
            <pc:docMk/>
            <pc:sldMk cId="563810342" sldId="262"/>
            <ac:picMk id="4" creationId="{009FEB1E-DA2C-496F-9FB8-FF5A057240B5}"/>
          </ac:picMkLst>
        </pc:picChg>
        <pc:picChg chg="add mod">
          <ac:chgData name="Jessica White" userId="9af8ba108afe3784" providerId="LiveId" clId="{5887ACE8-B0EC-4D8B-B72F-B479544C0BA4}" dt="2020-04-14T05:41:13.851" v="1233" actId="1076"/>
          <ac:picMkLst>
            <pc:docMk/>
            <pc:sldMk cId="563810342" sldId="262"/>
            <ac:picMk id="11" creationId="{7207F2A0-F716-41DD-9D12-241284F1FA9A}"/>
          </ac:picMkLst>
        </pc:picChg>
        <pc:picChg chg="add del mod">
          <ac:chgData name="Jessica White" userId="9af8ba108afe3784" providerId="LiveId" clId="{5887ACE8-B0EC-4D8B-B72F-B479544C0BA4}" dt="2020-04-14T05:49:29.285" v="1374" actId="478"/>
          <ac:picMkLst>
            <pc:docMk/>
            <pc:sldMk cId="563810342" sldId="262"/>
            <ac:picMk id="17" creationId="{ECA3D8A5-B45F-4384-B5EF-E0F72A0F7DE8}"/>
          </ac:picMkLst>
        </pc:picChg>
        <pc:picChg chg="add mod">
          <ac:chgData name="Jessica White" userId="9af8ba108afe3784" providerId="LiveId" clId="{5887ACE8-B0EC-4D8B-B72F-B479544C0BA4}" dt="2020-04-14T05:56:18.383" v="1451" actId="1038"/>
          <ac:picMkLst>
            <pc:docMk/>
            <pc:sldMk cId="563810342" sldId="262"/>
            <ac:picMk id="20" creationId="{5162853F-F3D6-4605-9D44-C12ADEB56C34}"/>
          </ac:picMkLst>
        </pc:picChg>
        <pc:picChg chg="del mod">
          <ac:chgData name="Jessica White" userId="9af8ba108afe3784" providerId="LiveId" clId="{5887ACE8-B0EC-4D8B-B72F-B479544C0BA4}" dt="2020-04-14T06:01:18.283" v="1597" actId="478"/>
          <ac:picMkLst>
            <pc:docMk/>
            <pc:sldMk cId="563810342" sldId="262"/>
            <ac:picMk id="21" creationId="{6360D129-6C13-4E4C-A83E-673719EC40B3}"/>
          </ac:picMkLst>
        </pc:picChg>
        <pc:picChg chg="del mod">
          <ac:chgData name="Jessica White" userId="9af8ba108afe3784" providerId="LiveId" clId="{5887ACE8-B0EC-4D8B-B72F-B479544C0BA4}" dt="2020-04-14T06:01:25.911" v="1599" actId="478"/>
          <ac:picMkLst>
            <pc:docMk/>
            <pc:sldMk cId="563810342" sldId="262"/>
            <ac:picMk id="22" creationId="{85F5A7C1-A389-404E-9CF5-A63579269DC6}"/>
          </ac:picMkLst>
        </pc:picChg>
        <pc:picChg chg="mod">
          <ac:chgData name="Jessica White" userId="9af8ba108afe3784" providerId="LiveId" clId="{5887ACE8-B0EC-4D8B-B72F-B479544C0BA4}" dt="2020-04-14T06:45:38.413" v="2358" actId="207"/>
          <ac:picMkLst>
            <pc:docMk/>
            <pc:sldMk cId="563810342" sldId="262"/>
            <ac:picMk id="23" creationId="{2E02B381-8D25-433E-9351-1079E784A543}"/>
          </ac:picMkLst>
        </pc:picChg>
        <pc:picChg chg="del mod">
          <ac:chgData name="Jessica White" userId="9af8ba108afe3784" providerId="LiveId" clId="{5887ACE8-B0EC-4D8B-B72F-B479544C0BA4}" dt="2020-04-14T06:01:44.584" v="1601" actId="478"/>
          <ac:picMkLst>
            <pc:docMk/>
            <pc:sldMk cId="563810342" sldId="262"/>
            <ac:picMk id="24" creationId="{586258D2-3182-4573-A43F-CDE2B676CA8A}"/>
          </ac:picMkLst>
        </pc:picChg>
        <pc:picChg chg="mod">
          <ac:chgData name="Jessica White" userId="9af8ba108afe3784" providerId="LiveId" clId="{5887ACE8-B0EC-4D8B-B72F-B479544C0BA4}" dt="2020-04-14T06:45:36.603" v="2357" actId="207"/>
          <ac:picMkLst>
            <pc:docMk/>
            <pc:sldMk cId="563810342" sldId="262"/>
            <ac:picMk id="25" creationId="{4CB2B51A-43BC-4C8E-835E-5A54D6EF41C3}"/>
          </ac:picMkLst>
        </pc:picChg>
      </pc:sldChg>
      <pc:sldChg chg="addSp modSp add del">
        <pc:chgData name="Jessica White" userId="9af8ba108afe3784" providerId="LiveId" clId="{5887ACE8-B0EC-4D8B-B72F-B479544C0BA4}" dt="2020-04-14T05:53:03.909" v="1410" actId="2696"/>
        <pc:sldMkLst>
          <pc:docMk/>
          <pc:sldMk cId="152706772" sldId="263"/>
        </pc:sldMkLst>
        <pc:spChg chg="mod">
          <ac:chgData name="Jessica White" userId="9af8ba108afe3784" providerId="LiveId" clId="{5887ACE8-B0EC-4D8B-B72F-B479544C0BA4}" dt="2020-04-14T00:57:02.799" v="175" actId="14100"/>
          <ac:spMkLst>
            <pc:docMk/>
            <pc:sldMk cId="152706772" sldId="263"/>
            <ac:spMk id="3" creationId="{6823DCD6-DFC7-4A01-8B94-AEDBDF7044A4}"/>
          </ac:spMkLst>
        </pc:spChg>
        <pc:spChg chg="add mod">
          <ac:chgData name="Jessica White" userId="9af8ba108afe3784" providerId="LiveId" clId="{5887ACE8-B0EC-4D8B-B72F-B479544C0BA4}" dt="2020-04-14T01:23:40.770" v="192" actId="1076"/>
          <ac:spMkLst>
            <pc:docMk/>
            <pc:sldMk cId="152706772" sldId="263"/>
            <ac:spMk id="5" creationId="{DC2D91B1-5181-43A7-8418-EDB2ADE5EB30}"/>
          </ac:spMkLst>
        </pc:spChg>
        <pc:spChg chg="mod">
          <ac:chgData name="Jessica White" userId="9af8ba108afe3784" providerId="LiveId" clId="{5887ACE8-B0EC-4D8B-B72F-B479544C0BA4}" dt="2020-04-14T05:00:29.861" v="729" actId="20577"/>
          <ac:spMkLst>
            <pc:docMk/>
            <pc:sldMk cId="152706772" sldId="263"/>
            <ac:spMk id="8" creationId="{530B95CB-53C3-4780-9828-D3ECB7AA1A8B}"/>
          </ac:spMkLst>
        </pc:spChg>
        <pc:picChg chg="add mod modCrop">
          <ac:chgData name="Jessica White" userId="9af8ba108afe3784" providerId="LiveId" clId="{5887ACE8-B0EC-4D8B-B72F-B479544C0BA4}" dt="2020-04-14T01:20:17.316" v="191" actId="1076"/>
          <ac:picMkLst>
            <pc:docMk/>
            <pc:sldMk cId="152706772" sldId="263"/>
            <ac:picMk id="4" creationId="{BB92C20D-7B73-4668-9F0F-B2A08D79CEB6}"/>
          </ac:picMkLst>
        </pc:picChg>
        <pc:picChg chg="add mod">
          <ac:chgData name="Jessica White" userId="9af8ba108afe3784" providerId="LiveId" clId="{5887ACE8-B0EC-4D8B-B72F-B479544C0BA4}" dt="2020-04-14T00:56:42.908" v="171" actId="553"/>
          <ac:picMkLst>
            <pc:docMk/>
            <pc:sldMk cId="152706772" sldId="263"/>
            <ac:picMk id="2050" creationId="{B00CBD06-A5E8-4B7A-9B37-008E47ECEA6C}"/>
          </ac:picMkLst>
        </pc:picChg>
      </pc:sldChg>
      <pc:sldChg chg="add del">
        <pc:chgData name="Jessica White" userId="9af8ba108afe3784" providerId="LiveId" clId="{5887ACE8-B0EC-4D8B-B72F-B479544C0BA4}" dt="2020-04-14T04:02:47.737" v="370" actId="2696"/>
        <pc:sldMkLst>
          <pc:docMk/>
          <pc:sldMk cId="2807685753" sldId="264"/>
        </pc:sldMkLst>
      </pc:sldChg>
      <pc:sldChg chg="addSp delSp modSp add mod setBg">
        <pc:chgData name="Jessica White" userId="9af8ba108afe3784" providerId="LiveId" clId="{5887ACE8-B0EC-4D8B-B72F-B479544C0BA4}" dt="2020-04-14T05:25:10.993" v="1005" actId="478"/>
        <pc:sldMkLst>
          <pc:docMk/>
          <pc:sldMk cId="2840286266" sldId="264"/>
        </pc:sldMkLst>
        <pc:spChg chg="mod">
          <ac:chgData name="Jessica White" userId="9af8ba108afe3784" providerId="LiveId" clId="{5887ACE8-B0EC-4D8B-B72F-B479544C0BA4}" dt="2020-04-14T05:24:44.048" v="998" actId="26606"/>
          <ac:spMkLst>
            <pc:docMk/>
            <pc:sldMk cId="2840286266" sldId="264"/>
            <ac:spMk id="2" creationId="{43D01DC1-9788-42E6-B625-CD82576C0710}"/>
          </ac:spMkLst>
        </pc:spChg>
        <pc:spChg chg="del">
          <ac:chgData name="Jessica White" userId="9af8ba108afe3784" providerId="LiveId" clId="{5887ACE8-B0EC-4D8B-B72F-B479544C0BA4}" dt="2020-04-14T04:52:23.571" v="522" actId="931"/>
          <ac:spMkLst>
            <pc:docMk/>
            <pc:sldMk cId="2840286266" sldId="264"/>
            <ac:spMk id="3" creationId="{038A0B2F-5B2D-447F-8365-661CDB0FA2C5}"/>
          </ac:spMkLst>
        </pc:spChg>
        <pc:spChg chg="add del mod">
          <ac:chgData name="Jessica White" userId="9af8ba108afe3784" providerId="LiveId" clId="{5887ACE8-B0EC-4D8B-B72F-B479544C0BA4}" dt="2020-04-14T04:53:25.756" v="533" actId="931"/>
          <ac:spMkLst>
            <pc:docMk/>
            <pc:sldMk cId="2840286266" sldId="264"/>
            <ac:spMk id="8" creationId="{70F38D7B-E72C-42AA-8FC6-D015010B8503}"/>
          </ac:spMkLst>
        </pc:spChg>
        <pc:spChg chg="add del mod">
          <ac:chgData name="Jessica White" userId="9af8ba108afe3784" providerId="LiveId" clId="{5887ACE8-B0EC-4D8B-B72F-B479544C0BA4}" dt="2020-04-14T04:53:59.922" v="543" actId="931"/>
          <ac:spMkLst>
            <pc:docMk/>
            <pc:sldMk cId="2840286266" sldId="264"/>
            <ac:spMk id="12" creationId="{7F58B088-7A38-4BB4-A1BE-00A3676E5CB9}"/>
          </ac:spMkLst>
        </pc:spChg>
        <pc:spChg chg="add del mod">
          <ac:chgData name="Jessica White" userId="9af8ba108afe3784" providerId="LiveId" clId="{5887ACE8-B0EC-4D8B-B72F-B479544C0BA4}" dt="2020-04-14T04:54:20.343" v="596" actId="931"/>
          <ac:spMkLst>
            <pc:docMk/>
            <pc:sldMk cId="2840286266" sldId="264"/>
            <ac:spMk id="16" creationId="{ED2A4CF9-BB80-446F-8E62-2AAB90DB2F9A}"/>
          </ac:spMkLst>
        </pc:spChg>
        <pc:spChg chg="add del mod">
          <ac:chgData name="Jessica White" userId="9af8ba108afe3784" providerId="LiveId" clId="{5887ACE8-B0EC-4D8B-B72F-B479544C0BA4}" dt="2020-04-14T04:54:39.209" v="605" actId="931"/>
          <ac:spMkLst>
            <pc:docMk/>
            <pc:sldMk cId="2840286266" sldId="264"/>
            <ac:spMk id="20" creationId="{67D42A29-FDF3-429F-860B-92AE2372C577}"/>
          </ac:spMkLst>
        </pc:spChg>
        <pc:spChg chg="mod">
          <ac:chgData name="Jessica White" userId="9af8ba108afe3784" providerId="LiveId" clId="{5887ACE8-B0EC-4D8B-B72F-B479544C0BA4}" dt="2020-04-14T05:24:44.048" v="998" actId="26606"/>
          <ac:spMkLst>
            <pc:docMk/>
            <pc:sldMk cId="2840286266" sldId="264"/>
            <ac:spMk id="23" creationId="{98B8D47C-885A-454F-A37C-6F9BADB68920}"/>
          </ac:spMkLst>
        </pc:spChg>
        <pc:spChg chg="mod ord">
          <ac:chgData name="Jessica White" userId="9af8ba108afe3784" providerId="LiveId" clId="{5887ACE8-B0EC-4D8B-B72F-B479544C0BA4}" dt="2020-04-14T05:24:44.048" v="998" actId="26606"/>
          <ac:spMkLst>
            <pc:docMk/>
            <pc:sldMk cId="2840286266" sldId="264"/>
            <ac:spMk id="24" creationId="{6E49BC97-E6C2-4F5E-9F58-7A3976927FED}"/>
          </ac:spMkLst>
        </pc:spChg>
        <pc:spChg chg="mod">
          <ac:chgData name="Jessica White" userId="9af8ba108afe3784" providerId="LiveId" clId="{5887ACE8-B0EC-4D8B-B72F-B479544C0BA4}" dt="2020-04-14T05:24:44.048" v="998" actId="26606"/>
          <ac:spMkLst>
            <pc:docMk/>
            <pc:sldMk cId="2840286266" sldId="264"/>
            <ac:spMk id="25" creationId="{05FBA3BA-2F30-4981-8A45-9CC2508B8799}"/>
          </ac:spMkLst>
        </pc:spChg>
        <pc:spChg chg="add del mod">
          <ac:chgData name="Jessica White" userId="9af8ba108afe3784" providerId="LiveId" clId="{5887ACE8-B0EC-4D8B-B72F-B479544C0BA4}" dt="2020-04-14T05:03:28.897" v="745" actId="478"/>
          <ac:spMkLst>
            <pc:docMk/>
            <pc:sldMk cId="2840286266" sldId="264"/>
            <ac:spMk id="29" creationId="{8CDE1648-82EC-4753-A315-03B3011B9D2D}"/>
          </ac:spMkLst>
        </pc:spChg>
        <pc:spChg chg="add del">
          <ac:chgData name="Jessica White" userId="9af8ba108afe3784" providerId="LiveId" clId="{5887ACE8-B0EC-4D8B-B72F-B479544C0BA4}" dt="2020-04-14T05:24:44.048" v="998" actId="26606"/>
          <ac:spMkLst>
            <pc:docMk/>
            <pc:sldMk cId="2840286266" sldId="264"/>
            <ac:spMk id="40" creationId="{247AB924-1B87-43FC-B7C7-B112D5C51A0E}"/>
          </ac:spMkLst>
        </pc:spChg>
        <pc:grpChg chg="add del mod">
          <ac:chgData name="Jessica White" userId="9af8ba108afe3784" providerId="LiveId" clId="{5887ACE8-B0EC-4D8B-B72F-B479544C0BA4}" dt="2020-04-14T05:23:22.575" v="986" actId="165"/>
          <ac:grpSpMkLst>
            <pc:docMk/>
            <pc:sldMk cId="2840286266" sldId="264"/>
            <ac:grpSpMk id="30" creationId="{9D9AAEF6-A511-4978-A635-2B2CCD974E9A}"/>
          </ac:grpSpMkLst>
        </pc:grpChg>
        <pc:picChg chg="add del mod">
          <ac:chgData name="Jessica White" userId="9af8ba108afe3784" providerId="LiveId" clId="{5887ACE8-B0EC-4D8B-B72F-B479544C0BA4}" dt="2020-04-14T04:52:59.355" v="532" actId="478"/>
          <ac:picMkLst>
            <pc:docMk/>
            <pc:sldMk cId="2840286266" sldId="264"/>
            <ac:picMk id="5" creationId="{2F7316D9-24D0-4278-B6EC-D59E30F3BA0F}"/>
          </ac:picMkLst>
        </pc:picChg>
        <pc:picChg chg="add del mod topLvl">
          <ac:chgData name="Jessica White" userId="9af8ba108afe3784" providerId="LiveId" clId="{5887ACE8-B0EC-4D8B-B72F-B479544C0BA4}" dt="2020-04-14T05:23:42.641" v="989" actId="478"/>
          <ac:picMkLst>
            <pc:docMk/>
            <pc:sldMk cId="2840286266" sldId="264"/>
            <ac:picMk id="6" creationId="{7997F52F-2EBB-4315-92C1-5B428DCA1507}"/>
          </ac:picMkLst>
        </pc:picChg>
        <pc:picChg chg="add del mod">
          <ac:chgData name="Jessica White" userId="9af8ba108afe3784" providerId="LiveId" clId="{5887ACE8-B0EC-4D8B-B72F-B479544C0BA4}" dt="2020-04-14T04:53:32.152" v="542" actId="478"/>
          <ac:picMkLst>
            <pc:docMk/>
            <pc:sldMk cId="2840286266" sldId="264"/>
            <ac:picMk id="10" creationId="{734169B8-2E20-45B7-9A87-B1AEC47F376D}"/>
          </ac:picMkLst>
        </pc:picChg>
        <pc:picChg chg="add del mod">
          <ac:chgData name="Jessica White" userId="9af8ba108afe3784" providerId="LiveId" clId="{5887ACE8-B0EC-4D8B-B72F-B479544C0BA4}" dt="2020-04-14T04:54:04.956" v="595" actId="478"/>
          <ac:picMkLst>
            <pc:docMk/>
            <pc:sldMk cId="2840286266" sldId="264"/>
            <ac:picMk id="14" creationId="{44D72154-8E7D-4303-8B0C-92D122736337}"/>
          </ac:picMkLst>
        </pc:picChg>
        <pc:picChg chg="add del mod">
          <ac:chgData name="Jessica White" userId="9af8ba108afe3784" providerId="LiveId" clId="{5887ACE8-B0EC-4D8B-B72F-B479544C0BA4}" dt="2020-04-14T04:54:23.354" v="604" actId="478"/>
          <ac:picMkLst>
            <pc:docMk/>
            <pc:sldMk cId="2840286266" sldId="264"/>
            <ac:picMk id="18" creationId="{BFEB7605-96BA-4810-A1F9-2FF69D947888}"/>
          </ac:picMkLst>
        </pc:picChg>
        <pc:picChg chg="add del mod modCrop">
          <ac:chgData name="Jessica White" userId="9af8ba108afe3784" providerId="LiveId" clId="{5887ACE8-B0EC-4D8B-B72F-B479544C0BA4}" dt="2020-04-14T05:03:26.784" v="744" actId="478"/>
          <ac:picMkLst>
            <pc:docMk/>
            <pc:sldMk cId="2840286266" sldId="264"/>
            <ac:picMk id="22" creationId="{7850DE1E-0CAC-441D-B4FB-4D8386A55A04}"/>
          </ac:picMkLst>
        </pc:picChg>
        <pc:picChg chg="add del mod modCrop">
          <ac:chgData name="Jessica White" userId="9af8ba108afe3784" providerId="LiveId" clId="{5887ACE8-B0EC-4D8B-B72F-B479544C0BA4}" dt="2020-04-14T05:03:26.784" v="744" actId="478"/>
          <ac:picMkLst>
            <pc:docMk/>
            <pc:sldMk cId="2840286266" sldId="264"/>
            <ac:picMk id="26" creationId="{0C49C5C3-02A5-4476-B623-2CAEF495F5BE}"/>
          </ac:picMkLst>
        </pc:picChg>
        <pc:picChg chg="mod ord topLvl">
          <ac:chgData name="Jessica White" userId="9af8ba108afe3784" providerId="LiveId" clId="{5887ACE8-B0EC-4D8B-B72F-B479544C0BA4}" dt="2020-04-14T05:24:44.048" v="998" actId="26606"/>
          <ac:picMkLst>
            <pc:docMk/>
            <pc:sldMk cId="2840286266" sldId="264"/>
            <ac:picMk id="27" creationId="{ABD2468D-1C87-4C36-B7A8-6288269C98AA}"/>
          </ac:picMkLst>
        </pc:picChg>
        <pc:picChg chg="add del mod ord">
          <ac:chgData name="Jessica White" userId="9af8ba108afe3784" providerId="LiveId" clId="{5887ACE8-B0EC-4D8B-B72F-B479544C0BA4}" dt="2020-04-14T05:25:10.993" v="1005" actId="478"/>
          <ac:picMkLst>
            <pc:docMk/>
            <pc:sldMk cId="2840286266" sldId="264"/>
            <ac:picMk id="32" creationId="{8C8954E5-8C7C-4311-9654-C73DDC7F359D}"/>
          </ac:picMkLst>
        </pc:picChg>
        <pc:picChg chg="mod ord">
          <ac:chgData name="Jessica White" userId="9af8ba108afe3784" providerId="LiveId" clId="{5887ACE8-B0EC-4D8B-B72F-B479544C0BA4}" dt="2020-04-14T05:25:09.059" v="1004" actId="167"/>
          <ac:picMkLst>
            <pc:docMk/>
            <pc:sldMk cId="2840286266" sldId="264"/>
            <ac:picMk id="33" creationId="{984D900C-E6D4-4202-A574-492A332E4F6D}"/>
          </ac:picMkLst>
        </pc:picChg>
        <pc:cxnChg chg="add del">
          <ac:chgData name="Jessica White" userId="9af8ba108afe3784" providerId="LiveId" clId="{5887ACE8-B0EC-4D8B-B72F-B479544C0BA4}" dt="2020-04-14T05:24:44.048" v="998" actId="26606"/>
          <ac:cxnSpMkLst>
            <pc:docMk/>
            <pc:sldMk cId="2840286266" sldId="264"/>
            <ac:cxnSpMk id="38" creationId="{99AE2756-0FC4-4155-83E7-58AAAB63E757}"/>
          </ac:cxnSpMkLst>
        </pc:cxnChg>
        <pc:cxnChg chg="add del">
          <ac:chgData name="Jessica White" userId="9af8ba108afe3784" providerId="LiveId" clId="{5887ACE8-B0EC-4D8B-B72F-B479544C0BA4}" dt="2020-04-14T05:24:44.048" v="998" actId="26606"/>
          <ac:cxnSpMkLst>
            <pc:docMk/>
            <pc:sldMk cId="2840286266" sldId="264"/>
            <ac:cxnSpMk id="42" creationId="{818DC98F-4057-4645-B948-F604F39A9CFE}"/>
          </ac:cxnSpMkLst>
        </pc:cxnChg>
        <pc:cxnChg chg="add del">
          <ac:chgData name="Jessica White" userId="9af8ba108afe3784" providerId="LiveId" clId="{5887ACE8-B0EC-4D8B-B72F-B479544C0BA4}" dt="2020-04-14T05:24:44.048" v="998" actId="26606"/>
          <ac:cxnSpMkLst>
            <pc:docMk/>
            <pc:sldMk cId="2840286266" sldId="264"/>
            <ac:cxnSpMk id="44" creationId="{DAD2B705-4A9B-408D-AA80-4F41045E09DE}"/>
          </ac:cxnSpMkLst>
        </pc:cxnChg>
      </pc:sldChg>
      <pc:sldChg chg="addSp delSp modSp add">
        <pc:chgData name="Jessica White" userId="9af8ba108afe3784" providerId="LiveId" clId="{5887ACE8-B0EC-4D8B-B72F-B479544C0BA4}" dt="2020-04-14T05:20:03.967" v="962" actId="1036"/>
        <pc:sldMkLst>
          <pc:docMk/>
          <pc:sldMk cId="129397819" sldId="265"/>
        </pc:sldMkLst>
        <pc:spChg chg="mod">
          <ac:chgData name="Jessica White" userId="9af8ba108afe3784" providerId="LiveId" clId="{5887ACE8-B0EC-4D8B-B72F-B479544C0BA4}" dt="2020-04-14T05:18:42.106" v="924" actId="465"/>
          <ac:spMkLst>
            <pc:docMk/>
            <pc:sldMk cId="129397819" sldId="265"/>
            <ac:spMk id="2" creationId="{6B5247FD-8820-4167-B2BF-865098136C4F}"/>
          </ac:spMkLst>
        </pc:spChg>
        <pc:spChg chg="del">
          <ac:chgData name="Jessica White" userId="9af8ba108afe3784" providerId="LiveId" clId="{5887ACE8-B0EC-4D8B-B72F-B479544C0BA4}" dt="2020-04-14T04:56:55.427" v="619" actId="478"/>
          <ac:spMkLst>
            <pc:docMk/>
            <pc:sldMk cId="129397819" sldId="265"/>
            <ac:spMk id="3" creationId="{00ECBBCC-5BE7-47BF-8549-44D7A289088A}"/>
          </ac:spMkLst>
        </pc:spChg>
        <pc:spChg chg="mod">
          <ac:chgData name="Jessica White" userId="9af8ba108afe3784" providerId="LiveId" clId="{5887ACE8-B0EC-4D8B-B72F-B479544C0BA4}" dt="2020-04-14T05:18:42.106" v="924" actId="465"/>
          <ac:spMkLst>
            <pc:docMk/>
            <pc:sldMk cId="129397819" sldId="265"/>
            <ac:spMk id="7" creationId="{F9F57A50-7040-42C1-A8C5-12F032965CB0}"/>
          </ac:spMkLst>
        </pc:spChg>
        <pc:spChg chg="add mod">
          <ac:chgData name="Jessica White" userId="9af8ba108afe3784" providerId="LiveId" clId="{5887ACE8-B0EC-4D8B-B72F-B479544C0BA4}" dt="2020-04-14T05:19:49.578" v="951" actId="692"/>
          <ac:spMkLst>
            <pc:docMk/>
            <pc:sldMk cId="129397819" sldId="265"/>
            <ac:spMk id="8" creationId="{37C5A8B1-AAA3-49DE-8FC4-6756E5E91F13}"/>
          </ac:spMkLst>
        </pc:spChg>
        <pc:grpChg chg="add mod">
          <ac:chgData name="Jessica White" userId="9af8ba108afe3784" providerId="LiveId" clId="{5887ACE8-B0EC-4D8B-B72F-B479544C0BA4}" dt="2020-04-14T05:20:03.967" v="962" actId="1036"/>
          <ac:grpSpMkLst>
            <pc:docMk/>
            <pc:sldMk cId="129397819" sldId="265"/>
            <ac:grpSpMk id="9" creationId="{C499E3BA-862D-40BD-9226-C95792904230}"/>
          </ac:grpSpMkLst>
        </pc:grpChg>
        <pc:picChg chg="add mod">
          <ac:chgData name="Jessica White" userId="9af8ba108afe3784" providerId="LiveId" clId="{5887ACE8-B0EC-4D8B-B72F-B479544C0BA4}" dt="2020-04-14T05:19:57.812" v="955" actId="692"/>
          <ac:picMkLst>
            <pc:docMk/>
            <pc:sldMk cId="129397819" sldId="265"/>
            <ac:picMk id="4" creationId="{21871BBD-BD14-4458-9F31-E129A22C54CF}"/>
          </ac:picMkLst>
        </pc:picChg>
      </pc:sldChg>
      <pc:sldChg chg="addSp delSp modSp add">
        <pc:chgData name="Jessica White" userId="9af8ba108afe3784" providerId="LiveId" clId="{5887ACE8-B0EC-4D8B-B72F-B479544C0BA4}" dt="2020-04-14T06:38:34.956" v="2312" actId="553"/>
        <pc:sldMkLst>
          <pc:docMk/>
          <pc:sldMk cId="1395347968" sldId="266"/>
        </pc:sldMkLst>
        <pc:spChg chg="mod">
          <ac:chgData name="Jessica White" userId="9af8ba108afe3784" providerId="LiveId" clId="{5887ACE8-B0EC-4D8B-B72F-B479544C0BA4}" dt="2020-04-14T06:38:34.956" v="2312" actId="553"/>
          <ac:spMkLst>
            <pc:docMk/>
            <pc:sldMk cId="1395347968" sldId="266"/>
            <ac:spMk id="2" creationId="{1E7E757E-25DC-47B5-819B-5636864B0E10}"/>
          </ac:spMkLst>
        </pc:spChg>
        <pc:spChg chg="del">
          <ac:chgData name="Jessica White" userId="9af8ba108afe3784" providerId="LiveId" clId="{5887ACE8-B0EC-4D8B-B72F-B479544C0BA4}" dt="2020-04-14T06:29:04.001" v="2138" actId="478"/>
          <ac:spMkLst>
            <pc:docMk/>
            <pc:sldMk cId="1395347968" sldId="266"/>
            <ac:spMk id="3" creationId="{742ABC06-2674-4D3F-8250-8D6BC36EF955}"/>
          </ac:spMkLst>
        </pc:spChg>
        <pc:spChg chg="mod">
          <ac:chgData name="Jessica White" userId="9af8ba108afe3784" providerId="LiveId" clId="{5887ACE8-B0EC-4D8B-B72F-B479544C0BA4}" dt="2020-04-14T06:31:15.138" v="2277" actId="20577"/>
          <ac:spMkLst>
            <pc:docMk/>
            <pc:sldMk cId="1395347968" sldId="266"/>
            <ac:spMk id="5" creationId="{6541842F-263D-4AA0-A041-4F96655C28C4}"/>
          </ac:spMkLst>
        </pc:spChg>
        <pc:picChg chg="add del mod">
          <ac:chgData name="Jessica White" userId="9af8ba108afe3784" providerId="LiveId" clId="{5887ACE8-B0EC-4D8B-B72F-B479544C0BA4}" dt="2020-04-14T06:36:36.722" v="2289" actId="478"/>
          <ac:picMkLst>
            <pc:docMk/>
            <pc:sldMk cId="1395347968" sldId="266"/>
            <ac:picMk id="7" creationId="{0D480C9F-B411-494C-AB8B-2BCCC6FD10C0}"/>
          </ac:picMkLst>
        </pc:picChg>
        <pc:picChg chg="add mod">
          <ac:chgData name="Jessica White" userId="9af8ba108afe3784" providerId="LiveId" clId="{5887ACE8-B0EC-4D8B-B72F-B479544C0BA4}" dt="2020-04-14T06:38:16.244" v="2310" actId="14861"/>
          <ac:picMkLst>
            <pc:docMk/>
            <pc:sldMk cId="1395347968" sldId="266"/>
            <ac:picMk id="8" creationId="{DFAC15BC-40E6-4269-B620-EC4BEAD16E79}"/>
          </ac:picMkLst>
        </pc:picChg>
        <pc:picChg chg="add mod modCrop">
          <ac:chgData name="Jessica White" userId="9af8ba108afe3784" providerId="LiveId" clId="{5887ACE8-B0EC-4D8B-B72F-B479544C0BA4}" dt="2020-04-14T06:38:34.956" v="2312" actId="553"/>
          <ac:picMkLst>
            <pc:docMk/>
            <pc:sldMk cId="1395347968" sldId="266"/>
            <ac:picMk id="9" creationId="{06F0CA4D-B257-49B5-A6B7-0B8651DD5AFE}"/>
          </ac:picMkLst>
        </pc:picChg>
      </pc:sldChg>
      <pc:sldChg chg="addSp delSp modSp add">
        <pc:chgData name="Jessica White" userId="9af8ba108afe3784" providerId="LiveId" clId="{5887ACE8-B0EC-4D8B-B72F-B479544C0BA4}" dt="2020-04-14T06:46:35.609" v="2359" actId="20577"/>
        <pc:sldMkLst>
          <pc:docMk/>
          <pc:sldMk cId="528421309" sldId="267"/>
        </pc:sldMkLst>
        <pc:spChg chg="mod">
          <ac:chgData name="Jessica White" userId="9af8ba108afe3784" providerId="LiveId" clId="{5887ACE8-B0EC-4D8B-B72F-B479544C0BA4}" dt="2020-04-14T06:46:35.609" v="2359" actId="20577"/>
          <ac:spMkLst>
            <pc:docMk/>
            <pc:sldMk cId="528421309" sldId="267"/>
            <ac:spMk id="2" creationId="{135370A0-F322-41E2-9FD6-59F890DBA711}"/>
          </ac:spMkLst>
        </pc:spChg>
        <pc:spChg chg="del">
          <ac:chgData name="Jessica White" userId="9af8ba108afe3784" providerId="LiveId" clId="{5887ACE8-B0EC-4D8B-B72F-B479544C0BA4}" dt="2020-04-14T06:05:29.335" v="1744" actId="478"/>
          <ac:spMkLst>
            <pc:docMk/>
            <pc:sldMk cId="528421309" sldId="267"/>
            <ac:spMk id="3" creationId="{159172E4-4F86-44EA-A2FE-038911086AA8}"/>
          </ac:spMkLst>
        </pc:spChg>
        <pc:spChg chg="mod">
          <ac:chgData name="Jessica White" userId="9af8ba108afe3784" providerId="LiveId" clId="{5887ACE8-B0EC-4D8B-B72F-B479544C0BA4}" dt="2020-04-14T06:41:51.888" v="2323" actId="20577"/>
          <ac:spMkLst>
            <pc:docMk/>
            <pc:sldMk cId="528421309" sldId="267"/>
            <ac:spMk id="5" creationId="{E0C4A04B-D1FD-493B-96F1-128D7207A86E}"/>
          </ac:spMkLst>
        </pc:spChg>
        <pc:spChg chg="add mod">
          <ac:chgData name="Jessica White" userId="9af8ba108afe3784" providerId="LiveId" clId="{5887ACE8-B0EC-4D8B-B72F-B479544C0BA4}" dt="2020-04-14T06:42:19.771" v="2327" actId="1076"/>
          <ac:spMkLst>
            <pc:docMk/>
            <pc:sldMk cId="528421309" sldId="267"/>
            <ac:spMk id="10" creationId="{232BA66C-E576-483A-BF00-59D72DD74CB4}"/>
          </ac:spMkLst>
        </pc:spChg>
        <pc:spChg chg="add mod">
          <ac:chgData name="Jessica White" userId="9af8ba108afe3784" providerId="LiveId" clId="{5887ACE8-B0EC-4D8B-B72F-B479544C0BA4}" dt="2020-04-14T06:42:19.771" v="2327" actId="1076"/>
          <ac:spMkLst>
            <pc:docMk/>
            <pc:sldMk cId="528421309" sldId="267"/>
            <ac:spMk id="12" creationId="{4C50A0D2-B8FC-4B26-93DA-F98A9CA757F1}"/>
          </ac:spMkLst>
        </pc:spChg>
        <pc:spChg chg="add mod">
          <ac:chgData name="Jessica White" userId="9af8ba108afe3784" providerId="LiveId" clId="{5887ACE8-B0EC-4D8B-B72F-B479544C0BA4}" dt="2020-04-14T06:44:59.830" v="2354" actId="14100"/>
          <ac:spMkLst>
            <pc:docMk/>
            <pc:sldMk cId="528421309" sldId="267"/>
            <ac:spMk id="14" creationId="{1DEA9A67-5432-46F8-B54F-61C376A31E69}"/>
          </ac:spMkLst>
        </pc:spChg>
        <pc:picChg chg="del mod">
          <ac:chgData name="Jessica White" userId="9af8ba108afe3784" providerId="LiveId" clId="{5887ACE8-B0EC-4D8B-B72F-B479544C0BA4}" dt="2020-04-14T06:06:22.266" v="1746" actId="478"/>
          <ac:picMkLst>
            <pc:docMk/>
            <pc:sldMk cId="528421309" sldId="267"/>
            <ac:picMk id="7" creationId="{922C0309-C50E-46C1-B614-9EB0C5AADCBB}"/>
          </ac:picMkLst>
        </pc:picChg>
        <pc:picChg chg="mod">
          <ac:chgData name="Jessica White" userId="9af8ba108afe3784" providerId="LiveId" clId="{5887ACE8-B0EC-4D8B-B72F-B479544C0BA4}" dt="2020-04-14T06:42:19.771" v="2327" actId="1076"/>
          <ac:picMkLst>
            <pc:docMk/>
            <pc:sldMk cId="528421309" sldId="267"/>
            <ac:picMk id="8" creationId="{0E4C34BC-FBCF-4F1F-8F50-2613EDB35C06}"/>
          </ac:picMkLst>
        </pc:picChg>
        <pc:picChg chg="add mod">
          <ac:chgData name="Jessica White" userId="9af8ba108afe3784" providerId="LiveId" clId="{5887ACE8-B0EC-4D8B-B72F-B479544C0BA4}" dt="2020-04-14T06:42:12.465" v="2326" actId="465"/>
          <ac:picMkLst>
            <pc:docMk/>
            <pc:sldMk cId="528421309" sldId="267"/>
            <ac:picMk id="9" creationId="{9A3E4174-2234-4AA5-9E54-5A25DF1B6CEE}"/>
          </ac:picMkLst>
        </pc:picChg>
        <pc:picChg chg="add mod">
          <ac:chgData name="Jessica White" userId="9af8ba108afe3784" providerId="LiveId" clId="{5887ACE8-B0EC-4D8B-B72F-B479544C0BA4}" dt="2020-04-14T06:42:12.465" v="2326" actId="465"/>
          <ac:picMkLst>
            <pc:docMk/>
            <pc:sldMk cId="528421309" sldId="267"/>
            <ac:picMk id="11" creationId="{B659232E-0BA9-4161-9785-25D75E05335F}"/>
          </ac:picMkLst>
        </pc:picChg>
        <pc:picChg chg="add mod">
          <ac:chgData name="Jessica White" userId="9af8ba108afe3784" providerId="LiveId" clId="{5887ACE8-B0EC-4D8B-B72F-B479544C0BA4}" dt="2020-04-14T06:42:12.465" v="2326" actId="465"/>
          <ac:picMkLst>
            <pc:docMk/>
            <pc:sldMk cId="528421309" sldId="267"/>
            <ac:picMk id="13" creationId="{6E8762D7-76E3-4008-9946-2575167F4CFD}"/>
          </ac:picMkLst>
        </pc:picChg>
      </pc:sldChg>
      <pc:sldChg chg="addSp delSp modSp add ord">
        <pc:chgData name="Jessica White" userId="9af8ba108afe3784" providerId="LiveId" clId="{5887ACE8-B0EC-4D8B-B72F-B479544C0BA4}" dt="2020-04-14T06:31:31.737" v="2278" actId="20577"/>
        <pc:sldMkLst>
          <pc:docMk/>
          <pc:sldMk cId="3781674720" sldId="268"/>
        </pc:sldMkLst>
        <pc:spChg chg="mod">
          <ac:chgData name="Jessica White" userId="9af8ba108afe3784" providerId="LiveId" clId="{5887ACE8-B0EC-4D8B-B72F-B479544C0BA4}" dt="2020-04-14T06:26:30.781" v="2125" actId="20577"/>
          <ac:spMkLst>
            <pc:docMk/>
            <pc:sldMk cId="3781674720" sldId="268"/>
            <ac:spMk id="2" creationId="{89E3B1D4-EF58-4DBB-ABE2-836799FC4D70}"/>
          </ac:spMkLst>
        </pc:spChg>
        <pc:spChg chg="del">
          <ac:chgData name="Jessica White" userId="9af8ba108afe3784" providerId="LiveId" clId="{5887ACE8-B0EC-4D8B-B72F-B479544C0BA4}" dt="2020-04-14T06:21:11.459" v="1852" actId="478"/>
          <ac:spMkLst>
            <pc:docMk/>
            <pc:sldMk cId="3781674720" sldId="268"/>
            <ac:spMk id="3" creationId="{B547C11D-B423-4158-A02F-97D4EFE87863}"/>
          </ac:spMkLst>
        </pc:spChg>
        <pc:spChg chg="mod">
          <ac:chgData name="Jessica White" userId="9af8ba108afe3784" providerId="LiveId" clId="{5887ACE8-B0EC-4D8B-B72F-B479544C0BA4}" dt="2020-04-14T06:31:31.737" v="2278" actId="20577"/>
          <ac:spMkLst>
            <pc:docMk/>
            <pc:sldMk cId="3781674720" sldId="268"/>
            <ac:spMk id="5" creationId="{FDDEE362-9D9C-4122-AA1E-953D8AC80956}"/>
          </ac:spMkLst>
        </pc:spChg>
        <pc:spChg chg="add mod">
          <ac:chgData name="Jessica White" userId="9af8ba108afe3784" providerId="LiveId" clId="{5887ACE8-B0EC-4D8B-B72F-B479544C0BA4}" dt="2020-04-14T06:25:11.413" v="1947" actId="1036"/>
          <ac:spMkLst>
            <pc:docMk/>
            <pc:sldMk cId="3781674720" sldId="268"/>
            <ac:spMk id="11" creationId="{D7566D22-8747-4B8B-B040-F38334785759}"/>
          </ac:spMkLst>
        </pc:spChg>
        <pc:spChg chg="add mod">
          <ac:chgData name="Jessica White" userId="9af8ba108afe3784" providerId="LiveId" clId="{5887ACE8-B0EC-4D8B-B72F-B479544C0BA4}" dt="2020-04-14T06:25:30.492" v="1954" actId="20577"/>
          <ac:spMkLst>
            <pc:docMk/>
            <pc:sldMk cId="3781674720" sldId="268"/>
            <ac:spMk id="12" creationId="{2E841D39-5F5C-4F83-9A91-97B8E9DD37BB}"/>
          </ac:spMkLst>
        </pc:spChg>
        <pc:picChg chg="add del mod">
          <ac:chgData name="Jessica White" userId="9af8ba108afe3784" providerId="LiveId" clId="{5887ACE8-B0EC-4D8B-B72F-B479544C0BA4}" dt="2020-04-14T06:25:26.876" v="1952" actId="552"/>
          <ac:picMkLst>
            <pc:docMk/>
            <pc:sldMk cId="3781674720" sldId="268"/>
            <ac:picMk id="8" creationId="{FCB0A543-5AFF-4443-ACBE-7CED383F7771}"/>
          </ac:picMkLst>
        </pc:picChg>
        <pc:picChg chg="add del mod">
          <ac:chgData name="Jessica White" userId="9af8ba108afe3784" providerId="LiveId" clId="{5887ACE8-B0EC-4D8B-B72F-B479544C0BA4}" dt="2020-04-14T06:25:02.940" v="1939" actId="552"/>
          <ac:picMkLst>
            <pc:docMk/>
            <pc:sldMk cId="3781674720" sldId="268"/>
            <ac:picMk id="10" creationId="{815E08A8-0D4E-4E34-AB62-3C4519599173}"/>
          </ac:picMkLst>
        </pc:picChg>
      </pc:sldChg>
      <pc:sldMasterChg chg="modSp modSldLayout">
        <pc:chgData name="Jessica White" userId="9af8ba108afe3784" providerId="LiveId" clId="{5887ACE8-B0EC-4D8B-B72F-B479544C0BA4}" dt="2020-04-14T05:00:56.033" v="732" actId="113"/>
        <pc:sldMasterMkLst>
          <pc:docMk/>
          <pc:sldMasterMk cId="2463712056" sldId="2147483648"/>
        </pc:sldMasterMkLst>
        <pc:spChg chg="mod">
          <ac:chgData name="Jessica White" userId="9af8ba108afe3784" providerId="LiveId" clId="{5887ACE8-B0EC-4D8B-B72F-B479544C0BA4}" dt="2020-04-14T05:00:56.033" v="732" actId="113"/>
          <ac:spMkLst>
            <pc:docMk/>
            <pc:sldMasterMk cId="2463712056" sldId="2147483648"/>
            <ac:spMk id="4" creationId="{509A40C0-4A7F-437A-8FAA-C1C323DE8DEC}"/>
          </ac:spMkLst>
        </pc:spChg>
        <pc:spChg chg="mod">
          <ac:chgData name="Jessica White" userId="9af8ba108afe3784" providerId="LiveId" clId="{5887ACE8-B0EC-4D8B-B72F-B479544C0BA4}" dt="2020-04-14T05:00:56.033" v="732" actId="113"/>
          <ac:spMkLst>
            <pc:docMk/>
            <pc:sldMasterMk cId="2463712056" sldId="2147483648"/>
            <ac:spMk id="5" creationId="{F93D9206-1D36-4CF8-AD68-D82767594375}"/>
          </ac:spMkLst>
        </pc:spChg>
        <pc:spChg chg="mod">
          <ac:chgData name="Jessica White" userId="9af8ba108afe3784" providerId="LiveId" clId="{5887ACE8-B0EC-4D8B-B72F-B479544C0BA4}" dt="2020-04-14T05:00:56.033" v="732" actId="113"/>
          <ac:spMkLst>
            <pc:docMk/>
            <pc:sldMasterMk cId="2463712056" sldId="2147483648"/>
            <ac:spMk id="6" creationId="{A916962A-7517-486E-9B9B-8744FA1B174E}"/>
          </ac:spMkLst>
        </pc:spChg>
        <pc:sldLayoutChg chg="modSp">
          <pc:chgData name="Jessica White" userId="9af8ba108afe3784" providerId="LiveId" clId="{5887ACE8-B0EC-4D8B-B72F-B479544C0BA4}" dt="2020-04-14T04:58:58.486" v="626" actId="255"/>
          <pc:sldLayoutMkLst>
            <pc:docMk/>
            <pc:sldMasterMk cId="2463712056" sldId="2147483648"/>
            <pc:sldLayoutMk cId="2218135693" sldId="2147483650"/>
          </pc:sldLayoutMkLst>
          <pc:spChg chg="mod">
            <ac:chgData name="Jessica White" userId="9af8ba108afe3784" providerId="LiveId" clId="{5887ACE8-B0EC-4D8B-B72F-B479544C0BA4}" dt="2020-04-14T04:56:40.167" v="616" actId="14100"/>
            <ac:spMkLst>
              <pc:docMk/>
              <pc:sldMasterMk cId="2463712056" sldId="2147483648"/>
              <pc:sldLayoutMk cId="2218135693" sldId="2147483650"/>
              <ac:spMk id="2" creationId="{E78B8FF0-6121-41E8-A64D-29864DE82086}"/>
            </ac:spMkLst>
          </pc:spChg>
          <pc:spChg chg="mod">
            <ac:chgData name="Jessica White" userId="9af8ba108afe3784" providerId="LiveId" clId="{5887ACE8-B0EC-4D8B-B72F-B479544C0BA4}" dt="2020-04-14T04:56:40.167" v="616" actId="14100"/>
            <ac:spMkLst>
              <pc:docMk/>
              <pc:sldMasterMk cId="2463712056" sldId="2147483648"/>
              <pc:sldLayoutMk cId="2218135693" sldId="2147483650"/>
              <ac:spMk id="3" creationId="{C8178305-0C6F-44CB-BCE6-FB0972B321BB}"/>
            </ac:spMkLst>
          </pc:spChg>
          <pc:spChg chg="mod">
            <ac:chgData name="Jessica White" userId="9af8ba108afe3784" providerId="LiveId" clId="{5887ACE8-B0EC-4D8B-B72F-B479544C0BA4}" dt="2020-04-14T04:58:58.486" v="626" actId="255"/>
            <ac:spMkLst>
              <pc:docMk/>
              <pc:sldMasterMk cId="2463712056" sldId="2147483648"/>
              <pc:sldLayoutMk cId="2218135693" sldId="2147483650"/>
              <ac:spMk id="4" creationId="{3B2B4F89-C053-4D34-BF3D-4E4C68093EE0}"/>
            </ac:spMkLst>
          </pc:spChg>
          <pc:spChg chg="mod">
            <ac:chgData name="Jessica White" userId="9af8ba108afe3784" providerId="LiveId" clId="{5887ACE8-B0EC-4D8B-B72F-B479544C0BA4}" dt="2020-04-14T04:58:58.486" v="626" actId="255"/>
            <ac:spMkLst>
              <pc:docMk/>
              <pc:sldMasterMk cId="2463712056" sldId="2147483648"/>
              <pc:sldLayoutMk cId="2218135693" sldId="2147483650"/>
              <ac:spMk id="5" creationId="{10B57914-450B-498C-80C1-1299C7AC18E7}"/>
            </ac:spMkLst>
          </pc:spChg>
          <pc:spChg chg="mod">
            <ac:chgData name="Jessica White" userId="9af8ba108afe3784" providerId="LiveId" clId="{5887ACE8-B0EC-4D8B-B72F-B479544C0BA4}" dt="2020-04-14T04:58:58.486" v="626" actId="255"/>
            <ac:spMkLst>
              <pc:docMk/>
              <pc:sldMasterMk cId="2463712056" sldId="2147483648"/>
              <pc:sldLayoutMk cId="2218135693" sldId="2147483650"/>
              <ac:spMk id="6" creationId="{D73AF916-14F8-4AE2-A869-97825049290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41EBF-AAFB-40BA-B4E2-C42A14D72E5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92D65-8255-4A22-80DC-507EF2A7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C97A-C907-4612-A9EC-1F46D7780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EC708-22E7-4C1B-881F-E7487475F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AFB29-295B-4B4D-895A-7CCFA426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191-084C-4B06-8041-69907D7456F6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70D59-3199-4AB8-B27F-5B0EB62B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3C6A8-A12F-4AF5-AD08-4148D3BB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0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361C-FF46-4D15-AD40-C9D4B6CE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D68D-2B99-43FF-8593-04AA79182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9BAF-B6AC-4B09-ADCD-30BCBEC7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9548-5E54-4214-AD38-A988F4AC2312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B962-9029-472A-926B-F01A6E60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D699-4DB1-476D-A31C-7282809E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7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2C076-8BFB-40F4-B234-FE20F0C81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2F88E-80CA-4A47-BDAD-C6A928C13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5B07-F378-4B34-9509-2132546F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296B-8F6A-42C5-8D1B-30EBB2FD7753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4DD56-12B6-45EE-8CD5-71AA1FDB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84169-536A-4C52-ACE4-C767D4F6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8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8FF0-6121-41E8-A64D-29864DE8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6"/>
            <a:ext cx="11567160" cy="78254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8305-0C6F-44CB-BCE6-FB0972B3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44216"/>
            <a:ext cx="11567160" cy="46327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4F89-C053-4D34-BF3D-4E4C6809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5554D4B4-8F0E-4A28-A8C9-3F36C5664645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7914-450B-498C-80C1-1299C7AC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AF916-14F8-4AE2-A869-97825049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5EDCB77F-E5A5-4D84-A8C7-44B408FD6E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3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6CDE-A6B5-4794-A377-82A3EFFF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13BD-F89C-4449-8262-3C9E7F6F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CAE3B-8A05-48F2-AD83-19B109DE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3DF-E896-46C6-BD1E-85CF626C9BBB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D820-DEB2-4C90-A7A2-77667A2F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CDEA-11D7-4F69-BAFF-A896A665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4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73B5-13B0-49FA-B284-9D52CDF94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D2BF5-5FE8-4FC2-BBD7-2F597265F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B7A7F-5A3C-4889-8EB5-67204EAC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E91C-4F1E-4EFD-AEF1-AD8AF09D7F3E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2E674-DD80-47DE-8A33-AEDE4A8F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6E33-94BE-4578-8362-CBCEAF63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EA4ACA-6529-45EA-B06F-E7B2001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433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75A39-0DFE-4C7E-B2E9-C72FA577D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EDC5B-2940-4D91-91E8-534EFC458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A1A39-9EBF-4BE5-AF75-215DD076F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57D84-82B0-42D8-97AA-9A76C075C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A89F3-0CD6-438E-A9AF-C1E6E750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CBCD-D876-4500-AFBA-2AE3FA3F0747}" type="datetime1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7CD5D-0140-43D3-97C9-38A40278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E67E4-4A9C-4D5B-BCE2-A58E808C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C8C2EC-E00A-401D-812D-960A0662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273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5282B-48CD-41DF-872B-0E91F602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A546-49F0-4342-A89C-7A50D85F86D2}" type="datetime1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4BC8F-6B39-4679-841A-F1C7E368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BDEE7-258F-4CD9-A08F-0B6EB67D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67CF10-9268-4C65-949D-A1D4598B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9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483B5-9BE9-4273-A2E7-A43A417C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956C-6F3B-466B-9BD5-0B1606045D29}" type="datetime1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A0439-3DF5-4E63-84C5-553E85C3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A1CA5-72BF-41B7-86E3-5393C2A9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ADAC-F1AC-4DE7-94B4-CB4CD260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75B0-C624-49CB-A54C-C3F01A1D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D985F-17B2-4452-930A-2F23CC75B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263A-129E-47AA-8DC3-D17B2C8A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1C61-8A11-483C-82F1-3C2D8F4BB1D9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EF24-8205-4803-B120-4D05933F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43D0A-2E43-482A-851E-26C3A8F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2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F580-9D72-4535-BE11-6EA3D561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F7227-5DFC-458F-80F2-C978D047C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9EDF4-0BDD-480F-A2B2-7CA19FF9C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9E727-E58F-48F2-8A9C-38C73C18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57CA-2CB5-4A25-BDB8-CAE96D53936B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5C606-5F52-49ED-9241-8EEBCB83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F037A-58D1-4AAC-B276-A4CC6D28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5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AFCCD-02BE-4A0A-96A7-E883CCB788F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B6FCF-205D-49C7-8978-15CDFC17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D1748-9F3A-4FAE-BB84-142700B7B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40C0-4A7F-437A-8FAA-C1C323DE8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 sz="1800" b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111362-9625-43B6-B2F5-61869794193B}" type="datetime1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D9206-1D36-4CF8-AD68-D82767594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 sz="1800" b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6962A-7517-486E-9B9B-8744FA1B1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 sz="1800" b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DCB77F-E5A5-4D84-A8C7-44B408FD6E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D2737B-ECC1-4F60-A0D7-51D013B9FA60}"/>
              </a:ext>
            </a:extLst>
          </p:cNvPr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F31C6-B4CB-4B24-A4DB-639A476D2FBC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1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None/>
        <a:defRPr sz="4400" kern="1200">
          <a:solidFill>
            <a:schemeClr val="accent3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800" kern="1200">
          <a:solidFill>
            <a:schemeClr val="accent3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400" kern="1200">
          <a:solidFill>
            <a:schemeClr val="accent3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chemeClr val="accent3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accent3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accent3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CEEB-BDAA-4779-A9CE-70AF7AFA1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367159"/>
            <a:ext cx="11064240" cy="2455224"/>
          </a:xfrm>
        </p:spPr>
        <p:txBody>
          <a:bodyPr>
            <a:spAutoFit/>
          </a:bodyPr>
          <a:lstStyle/>
          <a:p>
            <a:r>
              <a:rPr lang="en-US" sz="4400" dirty="0"/>
              <a:t>Effects of Smoking on Gene Expression </a:t>
            </a:r>
            <a:br>
              <a:rPr lang="en-US" sz="4400" dirty="0"/>
            </a:br>
            <a:r>
              <a:rPr lang="en-US" sz="4400" dirty="0"/>
              <a:t>in South Korean Patients </a:t>
            </a:r>
            <a:br>
              <a:rPr lang="en-US" sz="4400" dirty="0"/>
            </a:br>
            <a:r>
              <a:rPr lang="en-US" sz="4400" dirty="0"/>
              <a:t>with Lung Adenocarcinomas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02263-E140-47F2-89BD-C418602CF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4458"/>
            <a:ext cx="9144000" cy="1749903"/>
          </a:xfrm>
        </p:spPr>
        <p:txBody>
          <a:bodyPr>
            <a:spAutoFit/>
          </a:bodyPr>
          <a:lstStyle/>
          <a:p>
            <a:r>
              <a:rPr lang="en-US" sz="2800" dirty="0"/>
              <a:t>Jess White</a:t>
            </a:r>
          </a:p>
          <a:p>
            <a:r>
              <a:rPr lang="en-US" sz="2800" dirty="0"/>
              <a:t>ANGSD 2020</a:t>
            </a:r>
          </a:p>
          <a:p>
            <a:r>
              <a:rPr lang="en-US" sz="2800" dirty="0"/>
              <a:t>April 14, 2020</a:t>
            </a:r>
          </a:p>
        </p:txBody>
      </p:sp>
    </p:spTree>
    <p:extLst>
      <p:ext uri="{BB962C8B-B14F-4D97-AF65-F5344CB8AC3E}">
        <p14:creationId xmlns:p14="http://schemas.microsoft.com/office/powerpoint/2010/main" val="120199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47FD-8820-4167-B2BF-86509813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Lung adenocarcinomas of smokers are associated with a distinct genetic signature and higher mutational burden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6AD97-7C60-414F-BDEA-B9FE3B73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34CE-FE5E-4B57-9B28-30961AD7575C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C364-3681-4383-8F47-2A00B81B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9F57A50-7040-42C1-A8C5-12F03296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ANGSD 2020 Final Project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99E3BA-862D-40BD-9226-C95792904230}"/>
              </a:ext>
            </a:extLst>
          </p:cNvPr>
          <p:cNvGrpSpPr/>
          <p:nvPr/>
        </p:nvGrpSpPr>
        <p:grpSpPr>
          <a:xfrm>
            <a:off x="819223" y="1407609"/>
            <a:ext cx="10553556" cy="4769815"/>
            <a:chOff x="819223" y="1556798"/>
            <a:chExt cx="10553556" cy="47698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871BBD-BD14-4458-9F31-E129A22C5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223" y="1556798"/>
              <a:ext cx="10553556" cy="4462038"/>
            </a:xfrm>
            <a:prstGeom prst="rect">
              <a:avLst/>
            </a:prstGeom>
            <a:ln w="15875">
              <a:solidFill>
                <a:schemeClr val="accent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C5A8B1-AAA3-49DE-8FC4-6756E5E91F13}"/>
                </a:ext>
              </a:extLst>
            </p:cNvPr>
            <p:cNvSpPr txBox="1"/>
            <p:nvPr/>
          </p:nvSpPr>
          <p:spPr>
            <a:xfrm>
              <a:off x="819223" y="6018836"/>
              <a:ext cx="4677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Source: </a:t>
              </a:r>
              <a:r>
                <a:rPr lang="en-US" sz="1400" dirty="0" err="1"/>
                <a:t>Seo</a:t>
              </a:r>
              <a:r>
                <a:rPr lang="en-US" sz="1400" dirty="0"/>
                <a:t> et al., </a:t>
              </a:r>
              <a:r>
                <a:rPr lang="en-US" sz="1400" i="1" dirty="0"/>
                <a:t>Genome Research</a:t>
              </a:r>
              <a:r>
                <a:rPr lang="en-US" sz="1400" dirty="0"/>
                <a:t>, 2012.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39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984D900C-E6D4-4202-A574-492A332E4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664" y="1624799"/>
            <a:ext cx="5568916" cy="4247423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D01DC1-9788-42E6-B625-CD82576C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6"/>
            <a:ext cx="11567160" cy="782540"/>
          </a:xfrm>
        </p:spPr>
        <p:txBody>
          <a:bodyPr>
            <a:normAutofit fontScale="90000"/>
          </a:bodyPr>
          <a:lstStyle/>
          <a:p>
            <a:r>
              <a:rPr lang="en-US"/>
              <a:t>Paired-normal samples aligned at a higher rate than tumor biopsies, but tumor biopsies expressed more unique genes</a:t>
            </a:r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98B8D47C-885A-454F-A37C-6F9BADB6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7D9FDD-8C6E-4973-B714-72AF4EC9EB11}" type="datetime1">
              <a:rPr lang="en-US" smtClean="0"/>
              <a:t>4/14/2020</a:t>
            </a:fld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E49BC97-E6C2-4F5E-9F58-7A397692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DCB77F-E5A5-4D84-A8C7-44B408FD6E25}" type="slidenum">
              <a:rPr lang="en-US" smtClean="0"/>
              <a:t>3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5FBA3BA-2F30-4981-8A45-9CC2508B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ANGSD 2020 Final Project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BD2468D-1C87-4C36-B7A8-6288269C9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9" y="1628297"/>
            <a:ext cx="5429027" cy="4247423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28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B1D4-EF58-4DBB-ABE2-836799FC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6"/>
            <a:ext cx="11567160" cy="78254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Phred</a:t>
            </a:r>
            <a:r>
              <a:rPr lang="en-US" dirty="0"/>
              <a:t> scores were worse for tumor biopsies and demonstrably worse for paired-end read 2 than paired-end read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6229E-1F25-4A96-BBA2-A43BB5FE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D4B4-8F0E-4A28-A8C9-3F36C5664645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E362-9D9C-4122-AA1E-953D8AC8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ANGSD 2020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A026F-3FA4-4F03-9A2C-877FD075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B0A543-5AFF-4443-ACBE-7CED383F7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138" y="2103434"/>
            <a:ext cx="5673442" cy="378229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5E08A8-0D4E-4E34-AB62-3C4519599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" y="2103434"/>
            <a:ext cx="5673442" cy="378229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566D22-8747-4B8B-B040-F38334785759}"/>
              </a:ext>
            </a:extLst>
          </p:cNvPr>
          <p:cNvSpPr txBox="1"/>
          <p:nvPr/>
        </p:nvSpPr>
        <p:spPr>
          <a:xfrm>
            <a:off x="312420" y="1699758"/>
            <a:ext cx="240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Paired-End Read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841D39-5F5C-4F83-9A91-97B8E9DD37BB}"/>
              </a:ext>
            </a:extLst>
          </p:cNvPr>
          <p:cNvSpPr txBox="1"/>
          <p:nvPr/>
        </p:nvSpPr>
        <p:spPr>
          <a:xfrm>
            <a:off x="6206138" y="1699758"/>
            <a:ext cx="240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Paired-End Read 2</a:t>
            </a:r>
          </a:p>
        </p:txBody>
      </p:sp>
    </p:spTree>
    <p:extLst>
      <p:ext uri="{BB962C8B-B14F-4D97-AF65-F5344CB8AC3E}">
        <p14:creationId xmlns:p14="http://schemas.microsoft.com/office/powerpoint/2010/main" val="378167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757E-25DC-47B5-819B-5636864B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6"/>
            <a:ext cx="11567160" cy="782540"/>
          </a:xfrm>
        </p:spPr>
        <p:txBody>
          <a:bodyPr>
            <a:normAutofit fontScale="90000"/>
          </a:bodyPr>
          <a:lstStyle/>
          <a:p>
            <a:r>
              <a:rPr lang="en-US" dirty="0"/>
              <a:t>BLAST alignment of small subset unmapped cancer sample reads suggests tumor mutational burden complicates mapping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88264-E15A-4BDF-8521-D8E39AFB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D4B4-8F0E-4A28-A8C9-3F36C5664645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1842F-263D-4AA0-A041-4F96655C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ANGSD 2020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4046C-816C-47C0-80EB-D8DB9B95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C15BC-40E6-4269-B620-EC4BEAD1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1465012"/>
            <a:ext cx="8327300" cy="2469564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F0CA4D-B257-49B5-A6B7-0B8651DD5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3"/>
          <a:stretch/>
        </p:blipFill>
        <p:spPr>
          <a:xfrm>
            <a:off x="2745502" y="3215026"/>
            <a:ext cx="9134078" cy="2987516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534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C9E9-1429-421C-803D-CDAD4ED9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Hierarchical clustering reveals distinct normal cluster and suggests smoking and non-smoking clusters may be distinct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86AF67-AE30-491C-97C1-FE8D9BFA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E91-8C31-46AC-A8B7-D106D7593C4A}" type="datetime1">
              <a:rPr lang="en-US" smtClean="0"/>
              <a:t>4/14/2020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2EFFF-31AD-4555-9F19-B6113A3F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C07F3-9F78-4A63-ADFD-FDFA63DB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ANGSD 2020 Final Project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07F2A0-F716-41DD-9D12-241284F1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1445777"/>
            <a:ext cx="10076033" cy="4612462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A05EA919-8EE6-4CCD-A24B-2A3F72312DCC}"/>
              </a:ext>
            </a:extLst>
          </p:cNvPr>
          <p:cNvSpPr/>
          <p:nvPr/>
        </p:nvSpPr>
        <p:spPr>
          <a:xfrm rot="16200000">
            <a:off x="2517638" y="5057768"/>
            <a:ext cx="91079" cy="1282065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E9B5A246-B44A-4C9C-8178-4FF261D5B506}"/>
              </a:ext>
            </a:extLst>
          </p:cNvPr>
          <p:cNvSpPr/>
          <p:nvPr/>
        </p:nvSpPr>
        <p:spPr>
          <a:xfrm rot="16200000">
            <a:off x="4176417" y="4789638"/>
            <a:ext cx="91079" cy="1818323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BDDF973-29F0-4EB8-A762-80D0DAEA6D6E}"/>
              </a:ext>
            </a:extLst>
          </p:cNvPr>
          <p:cNvSpPr/>
          <p:nvPr/>
        </p:nvSpPr>
        <p:spPr>
          <a:xfrm rot="16200000">
            <a:off x="7136609" y="4127185"/>
            <a:ext cx="91079" cy="3554132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3EBDBB8-F00E-4F52-9AC7-107E83CD4EAD}"/>
              </a:ext>
            </a:extLst>
          </p:cNvPr>
          <p:cNvSpPr/>
          <p:nvPr/>
        </p:nvSpPr>
        <p:spPr>
          <a:xfrm rot="16200000">
            <a:off x="9987857" y="4822260"/>
            <a:ext cx="91079" cy="1951197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5B11CB-E216-4CE3-A120-64DFAE325F07}"/>
              </a:ext>
            </a:extLst>
          </p:cNvPr>
          <p:cNvSpPr/>
          <p:nvPr/>
        </p:nvSpPr>
        <p:spPr>
          <a:xfrm>
            <a:off x="9100185" y="4933950"/>
            <a:ext cx="342900" cy="598170"/>
          </a:xfrm>
          <a:prstGeom prst="ellipse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D6E9D-EAD9-4010-8DAE-44009B27FC06}"/>
              </a:ext>
            </a:extLst>
          </p:cNvPr>
          <p:cNvSpPr/>
          <p:nvPr/>
        </p:nvSpPr>
        <p:spPr>
          <a:xfrm>
            <a:off x="9684830" y="5093970"/>
            <a:ext cx="590931" cy="53642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62853F-F3D6-4605-9D44-C12ADEB56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113" y="1576208"/>
            <a:ext cx="2131095" cy="1368592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02B381-8D25-433E-9351-1079E784A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075" y="1687255"/>
            <a:ext cx="1383525" cy="6984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B2B51A-43BC-4C8E-835E-5A54D6EF4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193" y="2595600"/>
            <a:ext cx="1383525" cy="6984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381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70A0-F322-41E2-9FD6-59F890DB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6"/>
            <a:ext cx="11567160" cy="782540"/>
          </a:xfrm>
        </p:spPr>
        <p:txBody>
          <a:bodyPr>
            <a:normAutofit fontScale="90000"/>
          </a:bodyPr>
          <a:lstStyle/>
          <a:p>
            <a:r>
              <a:rPr lang="en-US" dirty="0"/>
              <a:t>Many of the most differentially expressed genes were pseudo- genes or lncRNA, but some were known lung cancer targets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D0331-33D6-4734-AF55-2673E25A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D4B4-8F0E-4A28-A8C9-3F36C5664645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4A04B-D1FD-493B-96F1-128D7207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ANGSD 2020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4A4DD-2911-47DE-83AD-BCDBD2DC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B77F-E5A5-4D84-A8C7-44B408FD6E2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4C34BC-FBCF-4F1F-8F50-2613EDB35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79" y="1445578"/>
            <a:ext cx="3559312" cy="4612861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3E4174-2234-4AA5-9E54-5A25DF1B6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909" y="1445578"/>
            <a:ext cx="7310200" cy="11135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2BA66C-E576-483A-BF00-59D72DD74CB4}"/>
              </a:ext>
            </a:extLst>
          </p:cNvPr>
          <p:cNvSpPr/>
          <p:nvPr/>
        </p:nvSpPr>
        <p:spPr>
          <a:xfrm>
            <a:off x="407379" y="1618622"/>
            <a:ext cx="3559312" cy="208344"/>
          </a:xfrm>
          <a:prstGeom prst="rect">
            <a:avLst/>
          </a:prstGeom>
          <a:solidFill>
            <a:srgbClr val="FFFEC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59232E-0BA9-4161-9785-25D75E053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909" y="2747470"/>
            <a:ext cx="7310200" cy="21706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50A0D2-B8FC-4B26-93DA-F98A9CA757F1}"/>
              </a:ext>
            </a:extLst>
          </p:cNvPr>
          <p:cNvSpPr/>
          <p:nvPr/>
        </p:nvSpPr>
        <p:spPr>
          <a:xfrm>
            <a:off x="407379" y="2656606"/>
            <a:ext cx="3559312" cy="376153"/>
          </a:xfrm>
          <a:prstGeom prst="rect">
            <a:avLst/>
          </a:prstGeom>
          <a:solidFill>
            <a:srgbClr val="FFFEC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8762D7-76E3-4008-9946-2575167F4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420" y="5106424"/>
            <a:ext cx="7296441" cy="952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DEA9A67-5432-46F8-B54F-61C376A31E69}"/>
              </a:ext>
            </a:extLst>
          </p:cNvPr>
          <p:cNvSpPr/>
          <p:nvPr/>
        </p:nvSpPr>
        <p:spPr>
          <a:xfrm>
            <a:off x="407379" y="4073926"/>
            <a:ext cx="3559312" cy="578084"/>
          </a:xfrm>
          <a:prstGeom prst="rect">
            <a:avLst/>
          </a:prstGeom>
          <a:solidFill>
            <a:srgbClr val="FFFEC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2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168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Effects of Smoking on Gene Expression  in South Korean Patients  with Lung Adenocarcinomas</vt:lpstr>
      <vt:lpstr>Lung adenocarcinomas of smokers are associated with a distinct genetic signature and higher mutational burden</vt:lpstr>
      <vt:lpstr>Paired-normal samples aligned at a higher rate than tumor biopsies, but tumor biopsies expressed more unique genes</vt:lpstr>
      <vt:lpstr>Phred scores were worse for tumor biopsies and demonstrably worse for paired-end read 2 than paired-end read 1</vt:lpstr>
      <vt:lpstr>BLAST alignment of small subset unmapped cancer sample reads suggests tumor mutational burden complicates mapping</vt:lpstr>
      <vt:lpstr>Hierarchical clustering reveals distinct normal cluster and suggests smoking and non-smoking clusters may be distinct</vt:lpstr>
      <vt:lpstr>Many of the most differentially expressed genes were pseudo- genes or lncRNA, but some were known lung cancer targets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White</dc:creator>
  <cp:lastModifiedBy>Jessica White</cp:lastModifiedBy>
  <cp:revision>1</cp:revision>
  <dcterms:created xsi:type="dcterms:W3CDTF">2020-04-07T22:03:11Z</dcterms:created>
  <dcterms:modified xsi:type="dcterms:W3CDTF">2020-04-14T16:05:14Z</dcterms:modified>
</cp:coreProperties>
</file>