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6509"/>
    <p:restoredTop sz="86364"/>
  </p:normalViewPr>
  <p:slideViewPr>
    <p:cSldViewPr>
      <p:cViewPr>
        <p:scale>
          <a:sx n="77" d="100"/>
          <a:sy n="77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ipri.org/databases/milex" TargetMode="External"/><Relationship Id="rId3" Type="http://schemas.openxmlformats.org/officeDocument/2006/relationships/hyperlink" Target="https://data.worldbank.org/indicator/NY.GDP.PCAP.C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4221088"/>
            <a:ext cx="5580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 smtClean="0">
                <a:latin typeface="Arial" pitchFamily="34" charset="0"/>
                <a:cs typeface="Arial" pitchFamily="34" charset="0"/>
              </a:rPr>
              <a:t>Tianyi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 Wang</a:t>
            </a:r>
            <a:endParaRPr kumimoji="0" lang="en-US" altLang="ko-K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91880" y="2068686"/>
            <a:ext cx="57961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Military </a:t>
            </a:r>
            <a:r>
              <a:rPr lang="en-US" sz="36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Expenditure </a:t>
            </a:r>
            <a:r>
              <a:rPr lang="en-US" sz="36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Project</a:t>
            </a:r>
            <a:endParaRPr lang="en-US" altLang="ko-KR" sz="3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60040"/>
            <a:ext cx="9144000" cy="1052736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Background of Datasets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SIPRI Military Expenditure </a:t>
            </a:r>
            <a:r>
              <a:rPr lang="en-US" sz="2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Database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  <a:hlinkClick r:id="rId2"/>
              </a:rPr>
              <a:t>https://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hlinkClick r:id="rId2"/>
              </a:rPr>
              <a:t>www.sipri.org/databases/milex</a:t>
            </a:r>
            <a:endParaRPr lang="en-US" sz="2000" b="1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400050" lvl="1" indent="0"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Stockholm </a:t>
            </a: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International Peace </a:t>
            </a:r>
            <a:r>
              <a:rPr lang="en-US" sz="20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Reserch</a:t>
            </a:r>
            <a:endParaRPr lang="en-US" sz="2000" b="1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Insititue</a:t>
            </a: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endParaRPr lang="en-US" sz="2000" b="1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GDP Per Capita Dataset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hlinkClick r:id="rId3"/>
              </a:rPr>
              <a:t>https</a:t>
            </a: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  <a:hlinkClick r:id="rId3"/>
              </a:rPr>
              <a:t>://</a:t>
            </a: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  <a:hlinkClick r:id="rId3"/>
              </a:rPr>
              <a:t>data.worldbank.org/indicator/NY.GDP.PCAP.CD</a:t>
            </a:r>
            <a:endParaRPr lang="en-US" sz="2000" b="1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 World Bank </a:t>
            </a:r>
          </a:p>
          <a:p>
            <a:pPr>
              <a:buFont typeface="Wingdings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63" y="980728"/>
            <a:ext cx="9144000" cy="105273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SIPRI Military Expenditure </a:t>
            </a: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/>
            </a:r>
            <a:b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172 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countries </a:t>
            </a:r>
            <a:endParaRPr lang="en-US" b="1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period </a:t>
            </a:r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1949-2016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Nive</a:t>
            </a:r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Worksheets(used three </a:t>
            </a:r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of</a:t>
            </a:r>
            <a:endParaRPr lang="zh-CN" altLang="en-US" b="1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them)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998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76" y="548680"/>
            <a:ext cx="9144000" cy="105273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GDP Per Capita Dataset</a:t>
            </a:r>
            <a:b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604448" cy="4525963"/>
          </a:xfrm>
        </p:spPr>
        <p:txBody>
          <a:bodyPr/>
          <a:lstStyle/>
          <a:p>
            <a:r>
              <a:rPr lang="en-US" b="1" dirty="0" smtClean="0"/>
              <a:t>265 Countries</a:t>
            </a:r>
          </a:p>
          <a:p>
            <a:r>
              <a:rPr lang="en-US" b="1" dirty="0" smtClean="0"/>
              <a:t>1960-2016</a:t>
            </a:r>
          </a:p>
          <a:p>
            <a:r>
              <a:rPr lang="en-US" b="1" dirty="0" smtClean="0"/>
              <a:t>Three worksheets(data;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Metadata-Countries; </a:t>
            </a:r>
          </a:p>
          <a:p>
            <a:pPr marL="0" indent="0">
              <a:buNone/>
            </a:pPr>
            <a:r>
              <a:rPr lang="en-US" b="1" dirty="0" smtClean="0"/>
              <a:t>                           Metadata-Indicators)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89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9144000" cy="1052736"/>
          </a:xfrm>
        </p:spPr>
        <p:txBody>
          <a:bodyPr/>
          <a:lstStyle/>
          <a:p>
            <a:r>
              <a:rPr lang="en-US" dirty="0" smtClean="0"/>
              <a:t>My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8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	</a:t>
            </a:r>
            <a:r>
              <a:rPr lang="en-US" b="1" dirty="0" smtClean="0"/>
              <a:t>The </a:t>
            </a:r>
            <a:r>
              <a:rPr lang="en-US" b="1" dirty="0"/>
              <a:t>military spending </a:t>
            </a:r>
            <a:r>
              <a:rPr lang="en-US" b="1" dirty="0" smtClean="0"/>
              <a:t>of </a:t>
            </a:r>
            <a:r>
              <a:rPr lang="en-US" b="1" dirty="0"/>
              <a:t>the top 10 </a:t>
            </a:r>
            <a:r>
              <a:rPr lang="en-US" b="1" dirty="0" smtClean="0"/>
              <a:t>nations in 2014</a:t>
            </a:r>
            <a:r>
              <a:rPr lang="en-US" b="1" smtClean="0"/>
              <a:t>; </a:t>
            </a:r>
            <a:r>
              <a:rPr lang="en-US" b="1" smtClean="0"/>
              <a:t> the </a:t>
            </a:r>
            <a:r>
              <a:rPr lang="en-US" b="1" dirty="0"/>
              <a:t>year </a:t>
            </a:r>
            <a:r>
              <a:rPr lang="en-US" b="1" dirty="0" smtClean="0"/>
              <a:t>2012-2016(in </a:t>
            </a:r>
            <a:r>
              <a:rPr lang="en-US" b="1" dirty="0"/>
              <a:t>military spending)</a:t>
            </a:r>
          </a:p>
          <a:p>
            <a:pPr lvl="0" algn="ctr"/>
            <a:r>
              <a:rPr lang="en-US" b="1" dirty="0"/>
              <a:t>USA</a:t>
            </a:r>
          </a:p>
          <a:p>
            <a:pPr lvl="0" algn="ctr"/>
            <a:r>
              <a:rPr lang="en-US" b="1" dirty="0"/>
              <a:t>China, P.R.</a:t>
            </a:r>
          </a:p>
          <a:p>
            <a:pPr lvl="0" algn="ctr"/>
            <a:r>
              <a:rPr lang="en-US" b="1" dirty="0"/>
              <a:t>Russian Federation</a:t>
            </a:r>
          </a:p>
          <a:p>
            <a:pPr lvl="0" algn="ctr"/>
            <a:r>
              <a:rPr lang="en-US" b="1" dirty="0"/>
              <a:t>Saudi Arabia</a:t>
            </a:r>
          </a:p>
          <a:p>
            <a:pPr lvl="0" algn="ctr"/>
            <a:r>
              <a:rPr lang="en-US" b="1" dirty="0"/>
              <a:t>India</a:t>
            </a:r>
          </a:p>
          <a:p>
            <a:pPr lvl="0" algn="ctr"/>
            <a:r>
              <a:rPr lang="en-US" b="1" dirty="0"/>
              <a:t>France</a:t>
            </a:r>
          </a:p>
          <a:p>
            <a:pPr lvl="0" algn="ctr"/>
            <a:r>
              <a:rPr lang="en-US" b="1" dirty="0"/>
              <a:t>UK</a:t>
            </a:r>
          </a:p>
          <a:p>
            <a:pPr lvl="0" algn="ctr"/>
            <a:r>
              <a:rPr lang="en-US" b="1" dirty="0"/>
              <a:t>Japan</a:t>
            </a:r>
          </a:p>
          <a:p>
            <a:pPr lvl="0" algn="ctr"/>
            <a:r>
              <a:rPr lang="en-US" b="1" dirty="0"/>
              <a:t>Germany</a:t>
            </a:r>
          </a:p>
          <a:p>
            <a:pPr lvl="0" algn="ctr"/>
            <a:r>
              <a:rPr lang="en-US" b="1" dirty="0"/>
              <a:t>Korea, South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1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9144000" cy="105273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Military spending to the country GDP---</a:t>
            </a:r>
          </a:p>
          <a:p>
            <a:pPr marL="0" indent="0">
              <a:buNone/>
            </a:pPr>
            <a:r>
              <a:rPr lang="en-US" b="1" dirty="0" smtClean="0"/>
              <a:t>Saudi Arabia</a:t>
            </a:r>
            <a:endParaRPr lang="en-US" b="1" dirty="0" smtClean="0"/>
          </a:p>
          <a:p>
            <a:r>
              <a:rPr lang="en-US" b="1" dirty="0" smtClean="0"/>
              <a:t>Overall </a:t>
            </a:r>
            <a:r>
              <a:rPr lang="en-US" b="1" dirty="0" smtClean="0"/>
              <a:t>military spending of these </a:t>
            </a:r>
            <a:r>
              <a:rPr lang="en-US" b="1" dirty="0" smtClean="0"/>
              <a:t>10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b="1" dirty="0" smtClean="0"/>
              <a:t>   countries</a:t>
            </a:r>
            <a:r>
              <a:rPr lang="en-US" altLang="zh-CN" b="1" dirty="0" smtClean="0"/>
              <a:t>---</a:t>
            </a:r>
            <a:r>
              <a:rPr lang="en-US" altLang="zh-CN" b="1" dirty="0" smtClean="0"/>
              <a:t>USA </a:t>
            </a:r>
            <a:endParaRPr lang="en-US" b="1" dirty="0" smtClean="0"/>
          </a:p>
          <a:p>
            <a:r>
              <a:rPr lang="en-US" b="1" dirty="0" smtClean="0"/>
              <a:t>The</a:t>
            </a:r>
            <a:r>
              <a:rPr lang="en-US" b="1" dirty="0" smtClean="0"/>
              <a:t> </a:t>
            </a:r>
            <a:r>
              <a:rPr lang="en-US" b="1" dirty="0"/>
              <a:t>fastest growing countries in military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spending</a:t>
            </a:r>
            <a:r>
              <a:rPr lang="en-US" b="1" dirty="0" smtClean="0"/>
              <a:t>----</a:t>
            </a:r>
            <a:r>
              <a:rPr lang="en-US" b="1" dirty="0" smtClean="0"/>
              <a:t>China.</a:t>
            </a:r>
          </a:p>
          <a:p>
            <a:r>
              <a:rPr lang="en-US" b="1" dirty="0" smtClean="0"/>
              <a:t>Per </a:t>
            </a:r>
            <a:r>
              <a:rPr lang="en-US" b="1" dirty="0" smtClean="0"/>
              <a:t>person military spending to the per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/>
              <a:t>person </a:t>
            </a:r>
            <a:r>
              <a:rPr lang="en-US" b="1" dirty="0"/>
              <a:t>GDP----</a:t>
            </a:r>
            <a:r>
              <a:rPr lang="en-US" b="1" dirty="0" smtClean="0"/>
              <a:t>Saudi </a:t>
            </a:r>
            <a:r>
              <a:rPr lang="en-US" b="1" dirty="0"/>
              <a:t>Arabia</a:t>
            </a: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38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43808" y="2636912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122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Verdana</vt:lpstr>
      <vt:lpstr>Wingdings</vt:lpstr>
      <vt:lpstr>맑은 고딕</vt:lpstr>
      <vt:lpstr>宋体</vt:lpstr>
      <vt:lpstr>Arial</vt:lpstr>
      <vt:lpstr>Office Theme</vt:lpstr>
      <vt:lpstr>PowerPoint Presentation</vt:lpstr>
      <vt:lpstr> Background of Datasets</vt:lpstr>
      <vt:lpstr>SIPRI Military Expenditure  Database </vt:lpstr>
      <vt:lpstr>GDP Per Capita Dataset </vt:lpstr>
      <vt:lpstr>My Dataset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Wang, Jessica</cp:lastModifiedBy>
  <cp:revision>32</cp:revision>
  <dcterms:created xsi:type="dcterms:W3CDTF">2014-04-01T16:35:38Z</dcterms:created>
  <dcterms:modified xsi:type="dcterms:W3CDTF">2017-10-18T16:53:18Z</dcterms:modified>
</cp:coreProperties>
</file>