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64" r:id="rId5"/>
    <p:sldId id="265" r:id="rId6"/>
    <p:sldId id="266" r:id="rId7"/>
  </p:sldIdLst>
  <p:sldSz cx="12192000" cy="6858000"/>
  <p:notesSz cx="6858000" cy="9144000"/>
  <p:embeddedFontLst>
    <p:embeddedFont>
      <p:font typeface="Candara" panose="020E05020303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6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t="-38998" b="-38997"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810905"/>
            <a:ext cx="12192000" cy="96695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96883" y="863500"/>
            <a:ext cx="11495314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D8D8D8"/>
              </a:buClr>
              <a:buSzPts val="5000"/>
            </a:pPr>
            <a:r>
              <a:rPr lang="en-US" sz="5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Visualization Project of </a:t>
            </a:r>
            <a:r>
              <a:rPr lang="en-US" sz="50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Mass Shootings</a:t>
            </a:r>
            <a:endParaRPr dirty="0"/>
          </a:p>
        </p:txBody>
      </p:sp>
      <p:sp>
        <p:nvSpPr>
          <p:cNvPr id="166" name="Shape 166"/>
          <p:cNvSpPr txBox="1"/>
          <p:nvPr/>
        </p:nvSpPr>
        <p:spPr>
          <a:xfrm>
            <a:off x="9492342" y="5465090"/>
            <a:ext cx="269965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None/>
            </a:pPr>
            <a:r>
              <a:rPr lang="en-US" sz="2400" b="0" i="1" u="none" strike="noStrike" cap="non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Tianyi</a:t>
            </a:r>
            <a:r>
              <a:rPr lang="en-US" sz="2400" b="0" i="1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Wang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ndara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Background of the Dataset</a:t>
            </a:r>
            <a:endParaRPr sz="3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38200" y="1703700"/>
            <a:ext cx="105156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Mass Shootings in the United States of America during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1966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2017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endParaRPr sz="259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It has included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398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mass shootings in last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50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years in the United States.</a:t>
            </a:r>
          </a:p>
          <a:p>
            <a:pPr marL="228600" lvl="0" indent="-228600">
              <a:lnSpc>
                <a:spcPct val="80000"/>
              </a:lnSpc>
              <a:buSzPts val="2590"/>
            </a:pPr>
            <a:r>
              <a:rPr lang="en-US" dirty="0"/>
              <a:t>The dataset contains </a:t>
            </a:r>
            <a:r>
              <a:rPr lang="en-US" sz="2590" dirty="0">
                <a:solidFill>
                  <a:srgbClr val="C55A11"/>
                </a:solidFill>
                <a:latin typeface="Candara"/>
              </a:rPr>
              <a:t>title, location, date, summary, fatalities, injured, total victims, mental health issue, race, gender, latitude and longitude information</a:t>
            </a:r>
            <a:endParaRPr sz="2590" dirty="0">
              <a:solidFill>
                <a:srgbClr val="C55A11"/>
              </a:solidFill>
              <a:latin typeface="Candara"/>
              <a:sym typeface="Candara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Estimate the extent from different variables: </a:t>
            </a:r>
            <a:r>
              <a:rPr lang="en-US" sz="2590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y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ear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total victims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locations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federal firearms licensees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number of internet users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GDP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drugs arrested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regions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590" b="0" i="0" u="none" strike="noStrike" cap="none" dirty="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U.S. population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sz="3330" b="1" i="0" u="none" strike="noStrike" cap="none" dirty="0">
              <a:solidFill>
                <a:srgbClr val="2F549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33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838200" y="4449650"/>
            <a:ext cx="105819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30" b="1" i="1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How to minimize the total victims for mass shootings in United States? 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ndara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Conclusion</a:t>
            </a:r>
            <a:endParaRPr sz="3500"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>
              <a:solidFill>
                <a:srgbClr val="2F549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How to minimize the total victims for mass shootings in United States? </a:t>
            </a:r>
            <a:endParaRPr sz="3200" b="1" i="0" u="none" strike="noStrike" cap="none">
              <a:solidFill>
                <a:srgbClr val="2F549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>
              <a:solidFill>
                <a:srgbClr val="2F549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Federal firearms licensees, number of internet users, U.S. population and number of shootings are significant</a:t>
            </a:r>
            <a:r>
              <a:rPr lang="en-US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. Reducing the number of firearms licensees are helping to minimize the total victims for mass shootings.</a:t>
            </a:r>
            <a:endParaRPr b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400" b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ndara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Limitations and Suggestions</a:t>
            </a:r>
            <a:endParaRPr sz="350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Suggestions:</a:t>
            </a:r>
            <a:endParaRPr/>
          </a:p>
          <a:p>
            <a:pPr marL="1600200" marR="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Gun control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Is it too easy for </a:t>
            </a:r>
            <a:r>
              <a:rPr lang="en-US" sz="2800">
                <a:latin typeface="Candara"/>
                <a:ea typeface="Candara"/>
                <a:cs typeface="Candara"/>
                <a:sym typeface="Candara"/>
              </a:rPr>
              <a:t>people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to get a gun?</a:t>
            </a:r>
            <a:endParaRPr/>
          </a:p>
          <a:p>
            <a:pPr marL="1600200" marR="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prevent the </a:t>
            </a:r>
            <a:r>
              <a:rPr lang="en-US" sz="2800" b="1" i="0" u="none" strike="noStrike" cap="non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Media Contagion Effect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many profiles of mass shooters is desire for fame</a:t>
            </a:r>
            <a:endParaRPr/>
          </a:p>
          <a:p>
            <a:pPr marL="1600200" marR="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Educate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the public: </a:t>
            </a:r>
            <a:r>
              <a:rPr lang="en-US" sz="2800">
                <a:latin typeface="Candara"/>
                <a:ea typeface="Candara"/>
                <a:cs typeface="Candara"/>
                <a:sym typeface="Candara"/>
              </a:rPr>
              <a:t>get help if you have mental illness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marL="1600200" marR="0" lvl="2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Limitations of dataset:</a:t>
            </a:r>
            <a:endParaRPr sz="2800" b="1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0" marR="0" lvl="3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Data Quality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uncertainty values</a:t>
            </a:r>
            <a:endParaRPr/>
          </a:p>
          <a:p>
            <a:pPr marL="1714500" marR="0" lvl="3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Hard to </a:t>
            </a:r>
            <a:r>
              <a:rPr lang="en-US" sz="2800" b="1" i="0" u="none" strike="noStrike" cap="non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predict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800" b="1" i="0" u="none" strike="noStrike" cap="non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track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the data: “Copycat Crimes”</a:t>
            </a: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238625" y="2882900"/>
            <a:ext cx="4078184" cy="82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Hans" sz="50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Thank</a:t>
            </a:r>
            <a:r>
              <a:rPr lang="zh-Hans" altLang="en-US" sz="50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altLang="zh-Hans" sz="50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you!</a:t>
            </a:r>
            <a:endParaRPr sz="5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8455399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244</Words>
  <Application>Microsoft Macintosh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Candara</vt:lpstr>
      <vt:lpstr>Calibri</vt:lpstr>
      <vt:lpstr>Arial</vt:lpstr>
      <vt:lpstr>1_Office Theme</vt:lpstr>
      <vt:lpstr>Office Theme</vt:lpstr>
      <vt:lpstr>PowerPoint Presentation</vt:lpstr>
      <vt:lpstr>Background of the Dataset</vt:lpstr>
      <vt:lpstr>Conclusion</vt:lpstr>
      <vt:lpstr>Limitations and Suggestions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Wang, Tianyi</cp:lastModifiedBy>
  <cp:revision>4</cp:revision>
  <dcterms:modified xsi:type="dcterms:W3CDTF">2018-05-08T14:25:34Z</dcterms:modified>
</cp:coreProperties>
</file>