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85" r:id="rId11"/>
    <p:sldId id="273" r:id="rId12"/>
    <p:sldId id="286" r:id="rId13"/>
    <p:sldId id="274" r:id="rId14"/>
    <p:sldId id="287" r:id="rId15"/>
    <p:sldId id="275" r:id="rId16"/>
    <p:sldId id="276" r:id="rId17"/>
    <p:sldId id="278" r:id="rId18"/>
    <p:sldId id="279" r:id="rId19"/>
    <p:sldId id="261" r:id="rId20"/>
    <p:sldId id="26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/>
    <p:restoredTop sz="86304"/>
  </p:normalViewPr>
  <p:slideViewPr>
    <p:cSldViewPr>
      <p:cViewPr varScale="1">
        <p:scale>
          <a:sx n="77" d="100"/>
          <a:sy n="77" d="100"/>
        </p:scale>
        <p:origin x="23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A3E3-0567-B24F-B19A-4F2AF7172161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13F7E-91CF-B640-A3B2-F72742AD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13F7E-91CF-B640-A3B2-F72742ADB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13F7E-91CF-B640-A3B2-F72742ADB2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7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13F7E-91CF-B640-A3B2-F72742ADB2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2018. 3. 10.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4437112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err="1" smtClean="0">
                <a:latin typeface="Arial" pitchFamily="34" charset="0"/>
                <a:cs typeface="Arial" pitchFamily="34" charset="0"/>
              </a:rPr>
              <a:t>Tianyi</a:t>
            </a:r>
            <a:r>
              <a:rPr kumimoji="0" lang="en-US" altLang="ko-KR" sz="3200" b="1" dirty="0" smtClean="0">
                <a:latin typeface="Arial" pitchFamily="34" charset="0"/>
                <a:cs typeface="Arial" pitchFamily="34" charset="0"/>
              </a:rPr>
              <a:t> Wang</a:t>
            </a:r>
            <a:endParaRPr kumimoji="0" lang="en-US" altLang="ko-K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75656" y="1988840"/>
            <a:ext cx="8748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lang="en-US" sz="30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 Education and Healthcare </a:t>
            </a:r>
            <a:endParaRPr lang="zh-CN" altLang="en-US" sz="3000" b="1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algn="ctr" latinLnBrk="0"/>
            <a:r>
              <a:rPr lang="en-US" sz="30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Spending Project</a:t>
            </a:r>
            <a:endParaRPr lang="en-US" altLang="ko-KR" sz="3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62"/>
            <a:ext cx="7452320" cy="3806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14" y="3789309"/>
            <a:ext cx="5002386" cy="30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0"/>
            <a:ext cx="6611563" cy="35730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61" y="3573017"/>
            <a:ext cx="7258439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688"/>
            <a:ext cx="9144000" cy="55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7826357" cy="3816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005064"/>
            <a:ext cx="6516216" cy="32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652372"/>
            <a:ext cx="9144000" cy="54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786"/>
            <a:ext cx="8424936" cy="65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6083300" cy="394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860084"/>
            <a:ext cx="4268452" cy="39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8280920" cy="55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63"/>
            <a:ext cx="5580112" cy="388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67455"/>
            <a:ext cx="4562276" cy="40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0040"/>
            <a:ext cx="9144000" cy="105273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63" y="1556792"/>
            <a:ext cx="8964488" cy="4525963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Largest education spending to </a:t>
            </a: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GDP</a:t>
            </a:r>
            <a:r>
              <a:rPr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United 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States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2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Largest healthcare spending to </a:t>
            </a: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GDP</a:t>
            </a:r>
            <a:r>
              <a:rPr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United States</a:t>
            </a:r>
            <a:r>
              <a:rPr lang="zh-CN" altLang="en-US" sz="22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2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ducation </a:t>
            </a:r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spending 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much 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bigger </a:t>
            </a: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overall </a:t>
            </a:r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military spending</a:t>
            </a:r>
          </a:p>
          <a:p>
            <a:pPr lvl="0"/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ealthcare </a:t>
            </a:r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spending 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much 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bigger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overall military spending </a:t>
            </a:r>
          </a:p>
          <a:p>
            <a:pPr lvl="0"/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Highest the per person educational spending to the per person GDP </a:t>
            </a:r>
            <a:endParaRPr lang="en-US" sz="2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	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Austrlia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(in 2010)</a:t>
            </a:r>
            <a:endParaRPr lang="en-US" sz="22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Highest the per person healthcare spending to the per person GDP </a:t>
            </a:r>
            <a:endParaRPr lang="en-US" sz="2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	 </a:t>
            </a:r>
            <a:r>
              <a:rPr lang="en-US" sz="22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United States</a:t>
            </a:r>
            <a:r>
              <a:rPr lang="zh-CN" altLang="en-US" sz="22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(in 2010)</a:t>
            </a: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the fastest growing country in </a:t>
            </a: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healthcare:</a:t>
            </a:r>
            <a:r>
              <a:rPr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China</a:t>
            </a:r>
            <a:endParaRPr lang="en-US" sz="22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2200" b="1" dirty="0">
                <a:latin typeface="Times New Roman" charset="0"/>
                <a:ea typeface="Times New Roman" charset="0"/>
                <a:cs typeface="Times New Roman" charset="0"/>
              </a:rPr>
              <a:t>the fastest growing country in </a:t>
            </a:r>
            <a:r>
              <a:rPr lang="en-US" altLang="zh-CN" sz="2200" b="1" dirty="0" smtClean="0">
                <a:latin typeface="Times New Roman" charset="0"/>
                <a:ea typeface="Times New Roman" charset="0"/>
                <a:cs typeface="Times New Roman" charset="0"/>
              </a:rPr>
              <a:t>education</a:t>
            </a:r>
            <a:r>
              <a:rPr 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Brazil</a:t>
            </a:r>
            <a:endParaRPr lang="en-US" sz="22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32048"/>
            <a:ext cx="9144000" cy="1052736"/>
          </a:xfrm>
        </p:spPr>
        <p:txBody>
          <a:bodyPr/>
          <a:lstStyle/>
          <a:p>
            <a:r>
              <a:rPr lang="en-US" altLang="ko-KR" i="1" dirty="0" smtClean="0">
                <a:ea typeface="Arial Unicode MS" pitchFamily="50" charset="-127"/>
              </a:rPr>
              <a:t> Background of Datasets</a:t>
            </a:r>
            <a:endParaRPr lang="ko-KR" altLang="en-US" i="1" dirty="0"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i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World Bank </a:t>
            </a:r>
            <a:r>
              <a:rPr lang="en-US" sz="3000" b="1" i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Datasets</a:t>
            </a:r>
          </a:p>
          <a:p>
            <a:pPr>
              <a:buFont typeface="Wingdings" charset="2"/>
              <a:buChar char="ü"/>
            </a:pPr>
            <a:r>
              <a:rPr lang="en-US" sz="28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World GDP </a:t>
            </a:r>
          </a:p>
          <a:p>
            <a:pPr>
              <a:buFont typeface="Wingdings" charset="2"/>
              <a:buChar char="ü"/>
            </a:pPr>
            <a:r>
              <a:rPr lang="en-US" sz="28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World Population </a:t>
            </a:r>
          </a:p>
          <a:p>
            <a:pPr>
              <a:buFont typeface="Wingdings" charset="2"/>
              <a:buChar char="ü"/>
            </a:pPr>
            <a:r>
              <a:rPr lang="en-US" sz="28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Health Expenditure Per Capita</a:t>
            </a:r>
            <a:endParaRPr lang="en-US" sz="2800" b="1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>
              <a:buFont typeface="Wingdings" charset="2"/>
              <a:buChar char="ü"/>
            </a:pPr>
            <a:r>
              <a:rPr lang="en-US" sz="28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Government Expenditure </a:t>
            </a:r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</a:t>
            </a:r>
            <a:r>
              <a:rPr lang="en-US" sz="28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 Education</a:t>
            </a:r>
          </a:p>
          <a:p>
            <a:pPr>
              <a:buFont typeface="Wingdings" charset="2"/>
              <a:buChar char="ü"/>
            </a:pPr>
            <a:r>
              <a:rPr lang="en-US" sz="28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Military Expenditure </a:t>
            </a:r>
          </a:p>
          <a:p>
            <a:pPr marL="0" indent="0" latinLnBrk="0">
              <a:buNone/>
            </a:pPr>
            <a:endParaRPr lang="en-US" sz="3000" b="1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43808" y="2636912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6" y="28219"/>
            <a:ext cx="9144000" cy="1052736"/>
          </a:xfrm>
        </p:spPr>
        <p:txBody>
          <a:bodyPr/>
          <a:lstStyle/>
          <a:p>
            <a:r>
              <a:rPr lang="en-US" sz="3500" dirty="0" smtClean="0">
                <a:latin typeface="Verdana" charset="0"/>
                <a:ea typeface="Verdana" charset="0"/>
                <a:cs typeface="Verdana" charset="0"/>
              </a:rPr>
              <a:t>My Target Dataset</a:t>
            </a:r>
            <a:r>
              <a:rPr lang="en-US" sz="3500" i="1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800" i="1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Education Spending</a:t>
            </a:r>
            <a:endParaRPr lang="en-US" sz="2800" i="1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080955"/>
            <a:ext cx="5184576" cy="48227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 smtClean="0"/>
              <a:t>Year:</a:t>
            </a:r>
            <a:r>
              <a:rPr lang="en-US" altLang="zh-CN" sz="3000" b="1" dirty="0" smtClean="0"/>
              <a:t>2006,2007,2008,2009,2010</a:t>
            </a:r>
          </a:p>
          <a:p>
            <a:pPr marL="0" indent="0" algn="ctr">
              <a:buNone/>
            </a:pPr>
            <a:endParaRPr lang="en-US" altLang="zh-CN" sz="3000" b="1" dirty="0" smtClean="0"/>
          </a:p>
          <a:p>
            <a:pPr marL="0" indent="0" algn="ctr">
              <a:buNone/>
            </a:pPr>
            <a:r>
              <a:rPr lang="en-US" altLang="zh-CN" sz="3000" b="1" dirty="0" smtClean="0"/>
              <a:t>United </a:t>
            </a:r>
            <a:r>
              <a:rPr lang="en-US" altLang="zh-CN" sz="3000" b="1" dirty="0"/>
              <a:t>States</a:t>
            </a:r>
          </a:p>
          <a:p>
            <a:pPr marL="0" indent="0" algn="ctr">
              <a:buNone/>
            </a:pPr>
            <a:r>
              <a:rPr lang="en-US" altLang="zh-CN" sz="3000" b="1" dirty="0"/>
              <a:t>Japan</a:t>
            </a:r>
          </a:p>
          <a:p>
            <a:pPr marL="0" indent="0" algn="ctr">
              <a:buNone/>
            </a:pPr>
            <a:r>
              <a:rPr lang="en-US" altLang="zh-CN" sz="3000" b="1" dirty="0"/>
              <a:t>Germany</a:t>
            </a:r>
          </a:p>
          <a:p>
            <a:pPr marL="0" indent="0" algn="ctr">
              <a:buNone/>
            </a:pPr>
            <a:r>
              <a:rPr lang="en-US" altLang="zh-CN" sz="3000" b="1" dirty="0"/>
              <a:t>France</a:t>
            </a:r>
          </a:p>
          <a:p>
            <a:pPr marL="0" indent="0" algn="ctr">
              <a:buNone/>
            </a:pPr>
            <a:r>
              <a:rPr lang="en-US" altLang="zh-CN" sz="3000" b="1" dirty="0"/>
              <a:t>United Kingdom</a:t>
            </a:r>
          </a:p>
          <a:p>
            <a:pPr marL="0" indent="0" algn="ctr">
              <a:buNone/>
            </a:pPr>
            <a:r>
              <a:rPr lang="en-US" altLang="zh-CN" sz="3000" b="1" dirty="0"/>
              <a:t>Brazil</a:t>
            </a:r>
          </a:p>
          <a:p>
            <a:pPr marL="0" indent="0" algn="ctr">
              <a:buNone/>
            </a:pPr>
            <a:r>
              <a:rPr lang="en-US" altLang="zh-CN" sz="3000" b="1" dirty="0"/>
              <a:t>Italy</a:t>
            </a:r>
          </a:p>
          <a:p>
            <a:pPr marL="0" indent="0" algn="ctr">
              <a:buNone/>
            </a:pPr>
            <a:r>
              <a:rPr lang="en-US" altLang="zh-CN" sz="3000" b="1" dirty="0"/>
              <a:t>Australia</a:t>
            </a:r>
          </a:p>
          <a:p>
            <a:pPr marL="0" indent="0" algn="ctr">
              <a:buNone/>
            </a:pPr>
            <a:r>
              <a:rPr lang="en-US" altLang="zh-CN" sz="3000" b="1" dirty="0" smtClean="0"/>
              <a:t>Mexico</a:t>
            </a:r>
            <a:endParaRPr lang="en-US" altLang="zh-CN" sz="3000" b="1" dirty="0"/>
          </a:p>
          <a:p>
            <a:pPr marL="0" indent="0" algn="ctr">
              <a:buNone/>
            </a:pPr>
            <a:r>
              <a:rPr lang="en-US" altLang="zh-CN" sz="3000" b="1" dirty="0"/>
              <a:t>South Africa</a:t>
            </a:r>
            <a:endParaRPr lang="en-US" sz="3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42979" y="5877272"/>
            <a:ext cx="415953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i="1" dirty="0" smtClean="0"/>
              <a:t>**Sort top 10 by total </a:t>
            </a:r>
            <a:r>
              <a:rPr lang="en-US" altLang="zh-CN" sz="1500" b="1" i="1" dirty="0"/>
              <a:t>Education </a:t>
            </a:r>
            <a:r>
              <a:rPr lang="en-US" altLang="zh-CN" sz="1500" b="1" i="1" dirty="0" smtClean="0"/>
              <a:t>Spending </a:t>
            </a:r>
          </a:p>
          <a:p>
            <a:r>
              <a:rPr lang="en-US" altLang="zh-CN" sz="1500" b="1" i="1" dirty="0" smtClean="0"/>
              <a:t>   in the year of 2010</a:t>
            </a:r>
          </a:p>
          <a:p>
            <a:r>
              <a:rPr lang="en-US" altLang="zh-CN" sz="1500" b="1" i="1" dirty="0" smtClean="0"/>
              <a:t>  Missing Value for Japan In 2009 </a:t>
            </a:r>
            <a:endParaRPr lang="en-US" altLang="zh-CN" sz="1500" b="1" i="1" dirty="0"/>
          </a:p>
        </p:txBody>
      </p:sp>
    </p:spTree>
    <p:extLst>
      <p:ext uri="{BB962C8B-B14F-4D97-AF65-F5344CB8AC3E}">
        <p14:creationId xmlns:p14="http://schemas.microsoft.com/office/powerpoint/2010/main" val="2668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4020" y="116269"/>
            <a:ext cx="9338020" cy="1052736"/>
          </a:xfrm>
        </p:spPr>
        <p:txBody>
          <a:bodyPr/>
          <a:lstStyle/>
          <a:p>
            <a:pPr algn="ctr"/>
            <a:r>
              <a:rPr lang="en-US" sz="3500" dirty="0" smtClean="0">
                <a:latin typeface="Verdana" charset="0"/>
                <a:ea typeface="Verdana" charset="0"/>
                <a:cs typeface="Verdana" charset="0"/>
              </a:rPr>
              <a:t>Dataset</a:t>
            </a:r>
            <a:r>
              <a:rPr lang="en-US" sz="3500" i="1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3500" i="1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Healthcare Spending</a:t>
            </a:r>
            <a:endParaRPr lang="en-US" sz="3500" i="1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8725"/>
            <a:ext cx="5184576" cy="48227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 smtClean="0"/>
              <a:t>Year:</a:t>
            </a:r>
            <a:r>
              <a:rPr lang="en-US" altLang="zh-CN" sz="3000" b="1" dirty="0" smtClean="0"/>
              <a:t>2006,2007,2008,2009,2010</a:t>
            </a:r>
          </a:p>
          <a:p>
            <a:pPr marL="0" indent="0" algn="ctr">
              <a:buNone/>
            </a:pPr>
            <a:endParaRPr lang="en-US" altLang="zh-CN" sz="3000" b="1" dirty="0" smtClean="0"/>
          </a:p>
          <a:p>
            <a:pPr marL="0" indent="0" algn="ctr">
              <a:buNone/>
            </a:pPr>
            <a:r>
              <a:rPr lang="en-US" altLang="zh-CN" sz="3000" b="1" dirty="0" smtClean="0"/>
              <a:t>United States</a:t>
            </a:r>
            <a:endParaRPr lang="en-US" altLang="zh-CN" sz="3000" b="1" dirty="0"/>
          </a:p>
          <a:p>
            <a:pPr marL="0" indent="0" algn="ctr">
              <a:buNone/>
            </a:pPr>
            <a:r>
              <a:rPr lang="en-US" altLang="zh-CN" sz="3000" b="1" dirty="0"/>
              <a:t>Japan</a:t>
            </a:r>
          </a:p>
          <a:p>
            <a:pPr marL="0" indent="0" algn="ctr">
              <a:buNone/>
            </a:pPr>
            <a:r>
              <a:rPr lang="en-US" altLang="zh-CN" sz="3000" b="1" dirty="0"/>
              <a:t>Germany</a:t>
            </a:r>
          </a:p>
          <a:p>
            <a:pPr marL="0" indent="0" algn="ctr">
              <a:buNone/>
            </a:pPr>
            <a:r>
              <a:rPr lang="en-US" altLang="zh-CN" sz="3000" b="1" dirty="0"/>
              <a:t>France</a:t>
            </a:r>
          </a:p>
          <a:p>
            <a:pPr marL="0" indent="0" algn="ctr">
              <a:buNone/>
            </a:pPr>
            <a:r>
              <a:rPr lang="en-US" altLang="zh-CN" sz="3000" b="1" dirty="0"/>
              <a:t>China</a:t>
            </a:r>
          </a:p>
          <a:p>
            <a:pPr marL="0" indent="0" algn="ctr">
              <a:buNone/>
            </a:pPr>
            <a:r>
              <a:rPr lang="en-US" altLang="zh-CN" sz="3000" b="1" dirty="0"/>
              <a:t>United Kingdom</a:t>
            </a:r>
          </a:p>
          <a:p>
            <a:pPr marL="0" indent="0" algn="ctr">
              <a:buNone/>
            </a:pPr>
            <a:r>
              <a:rPr lang="en-US" altLang="zh-CN" sz="3000" b="1" dirty="0"/>
              <a:t>Italy</a:t>
            </a:r>
          </a:p>
          <a:p>
            <a:pPr marL="0" indent="0" algn="ctr">
              <a:buNone/>
            </a:pPr>
            <a:r>
              <a:rPr lang="en-US" altLang="zh-CN" sz="3000" b="1" dirty="0"/>
              <a:t>Canada</a:t>
            </a:r>
          </a:p>
          <a:p>
            <a:pPr marL="0" indent="0" algn="ctr">
              <a:buNone/>
            </a:pPr>
            <a:r>
              <a:rPr lang="en-US" altLang="zh-CN" sz="3000" b="1" dirty="0"/>
              <a:t>Brazil</a:t>
            </a:r>
          </a:p>
          <a:p>
            <a:pPr marL="0" indent="0" algn="ctr">
              <a:buNone/>
            </a:pPr>
            <a:r>
              <a:rPr lang="en-US" altLang="zh-CN" sz="3000" b="1" dirty="0"/>
              <a:t>Australia</a:t>
            </a: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4110121" y="5943133"/>
            <a:ext cx="5033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**Sort top 10 countries by total </a:t>
            </a:r>
            <a:r>
              <a:rPr lang="en-US" altLang="zh-CN" b="1" i="1" dirty="0"/>
              <a:t>h</a:t>
            </a:r>
            <a:r>
              <a:rPr lang="en-US" altLang="zh-CN" b="1" i="1" dirty="0" smtClean="0"/>
              <a:t>ealthcare </a:t>
            </a:r>
          </a:p>
          <a:p>
            <a:r>
              <a:rPr lang="en-US" altLang="zh-CN" b="1" i="1" dirty="0"/>
              <a:t>s</a:t>
            </a:r>
            <a:r>
              <a:rPr lang="en-US" altLang="zh-CN" b="1" i="1" dirty="0" smtClean="0"/>
              <a:t>pending in 2010</a:t>
            </a:r>
          </a:p>
        </p:txBody>
      </p:sp>
    </p:spTree>
    <p:extLst>
      <p:ext uri="{BB962C8B-B14F-4D97-AF65-F5344CB8AC3E}">
        <p14:creationId xmlns:p14="http://schemas.microsoft.com/office/powerpoint/2010/main" val="3792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6" y="620688"/>
            <a:ext cx="9162436" cy="56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381"/>
            <a:ext cx="9144000" cy="54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89"/>
            <a:ext cx="4486205" cy="3819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452" y="188640"/>
            <a:ext cx="3960829" cy="34563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75" y="3638473"/>
            <a:ext cx="5165452" cy="31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634" y="0"/>
            <a:ext cx="6483169" cy="3442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70" y="3442845"/>
            <a:ext cx="5724382" cy="3422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052736"/>
            <a:ext cx="5176925" cy="32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00572"/>
            <a:ext cx="7488832" cy="3705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93265"/>
            <a:ext cx="5652120" cy="34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145</Words>
  <Application>Microsoft Macintosh PowerPoint</Application>
  <PresentationFormat>On-screen Show (4:3)</PresentationFormat>
  <Paragraphs>56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Calibri</vt:lpstr>
      <vt:lpstr>Times New Roman</vt:lpstr>
      <vt:lpstr>Verdana</vt:lpstr>
      <vt:lpstr>Wingdings</vt:lpstr>
      <vt:lpstr>맑은 고딕</vt:lpstr>
      <vt:lpstr>宋体</vt:lpstr>
      <vt:lpstr>Arial</vt:lpstr>
      <vt:lpstr>Office Theme</vt:lpstr>
      <vt:lpstr>PowerPoint Presentation</vt:lpstr>
      <vt:lpstr> Background of Datasets</vt:lpstr>
      <vt:lpstr>My Target Dataset: Education Spending</vt:lpstr>
      <vt:lpstr>Dataset: Healthcare Spending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Wang, Jessica</cp:lastModifiedBy>
  <cp:revision>80</cp:revision>
  <dcterms:created xsi:type="dcterms:W3CDTF">2014-04-01T16:35:38Z</dcterms:created>
  <dcterms:modified xsi:type="dcterms:W3CDTF">2018-03-10T19:19:36Z</dcterms:modified>
</cp:coreProperties>
</file>