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5" r:id="rId6"/>
    <p:sldId id="266" r:id="rId7"/>
    <p:sldId id="26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0" d="100"/>
          <a:sy n="60" d="100"/>
        </p:scale>
        <p:origin x="192" y="81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2/16/2017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114800"/>
            <a:ext cx="3962400" cy="2057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By Jessica Wheeler</a:t>
            </a:r>
          </a:p>
          <a:p>
            <a:pPr algn="ctr"/>
            <a:endParaRPr lang="en-US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Programmer Analyst Intern</a:t>
            </a: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City of Fort Worth</a:t>
            </a:r>
          </a:p>
          <a:p>
            <a:pPr algn="ctr"/>
            <a:r>
              <a:rPr lang="en-US" sz="1600" dirty="0" smtClean="0"/>
              <a:t>February 16, 2017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1" y="914400"/>
            <a:ext cx="4114801" cy="22860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Alexa, what can you do for the City?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287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Amazon Echo and Echo dot use Alexa, a virtual assistant </a:t>
            </a:r>
            <a:r>
              <a:rPr lang="en-US" dirty="0" err="1" smtClean="0"/>
              <a:t>chatbot</a:t>
            </a:r>
            <a:r>
              <a:rPr lang="en-US" dirty="0" smtClean="0"/>
              <a:t> that - with simple voice commands - can currently: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Play music and audiobooks</a:t>
            </a:r>
          </a:p>
          <a:p>
            <a:pPr lvl="1"/>
            <a:r>
              <a:rPr lang="en-US" dirty="0" smtClean="0"/>
              <a:t>Stream podcasts</a:t>
            </a:r>
          </a:p>
          <a:p>
            <a:pPr lvl="1"/>
            <a:r>
              <a:rPr lang="en-US" dirty="0" smtClean="0"/>
              <a:t>Create a list</a:t>
            </a:r>
          </a:p>
          <a:p>
            <a:pPr lvl="1"/>
            <a:r>
              <a:rPr lang="en-US" dirty="0" smtClean="0"/>
              <a:t>Play games</a:t>
            </a:r>
          </a:p>
          <a:p>
            <a:pPr lvl="1"/>
            <a:r>
              <a:rPr lang="en-US" dirty="0" smtClean="0"/>
              <a:t>Set an alarm clock or timer</a:t>
            </a:r>
          </a:p>
          <a:p>
            <a:pPr lvl="1"/>
            <a:r>
              <a:rPr lang="en-US" dirty="0" smtClean="0"/>
              <a:t>Provide real-time information: weather, traffic</a:t>
            </a:r>
          </a:p>
          <a:p>
            <a:pPr lvl="1"/>
            <a:r>
              <a:rPr lang="en-US" dirty="0" smtClean="0"/>
              <a:t>Order a pizza or Uber</a:t>
            </a:r>
          </a:p>
          <a:p>
            <a:pPr lvl="1"/>
            <a:r>
              <a:rPr lang="en-US" dirty="0" err="1" smtClean="0"/>
              <a:t>Smarthome</a:t>
            </a:r>
            <a:r>
              <a:rPr lang="en-US" dirty="0" smtClean="0"/>
              <a:t> features: turn lights on/off, control thermostat, lock doors.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269" y="304800"/>
            <a:ext cx="10971372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752600"/>
            <a:ext cx="5029199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Effects: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Bridges the gap between the citizens and their local </a:t>
            </a:r>
            <a:r>
              <a:rPr lang="en-US" dirty="0" err="1" smtClean="0"/>
              <a:t>gov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Puts a face to the local </a:t>
            </a:r>
            <a:r>
              <a:rPr lang="en-US" dirty="0" err="1" smtClean="0"/>
              <a:t>gov</a:t>
            </a:r>
            <a:r>
              <a:rPr lang="en-US" dirty="0" smtClean="0"/>
              <a:t> &amp; provides a platform for citizens to interact with and get things done in a more efficient manner.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Connect to the 833k people that live in Fort Worth.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644" y="1905000"/>
            <a:ext cx="5029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How can the government tap into the technological advances that come with Alexa?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Make city services more seamless and user-friendly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From the comfort of your living room, you can check the status of a permit or application.</a:t>
            </a:r>
          </a:p>
          <a:p>
            <a:pPr lvl="2"/>
            <a:r>
              <a:rPr lang="en-US" dirty="0" smtClean="0"/>
              <a:t>Visitors can ask Alexa about city info, events, attractions.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644" y="381000"/>
            <a:ext cx="10971372" cy="1066800"/>
          </a:xfrm>
        </p:spPr>
        <p:txBody>
          <a:bodyPr/>
          <a:lstStyle/>
          <a:p>
            <a:r>
              <a:rPr lang="en-US" dirty="0" smtClean="0"/>
              <a:t>So what does this cool technology have to do with the government?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23012" y="1524000"/>
            <a:ext cx="5029199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Los Angeles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dirty="0" smtClean="0"/>
              <a:t>Skill that gives info about special holiday events.</a:t>
            </a:r>
          </a:p>
          <a:p>
            <a:pPr lvl="1"/>
            <a:r>
              <a:rPr lang="en-US" dirty="0" smtClean="0"/>
              <a:t>They plan to use Alexa to:</a:t>
            </a:r>
          </a:p>
          <a:p>
            <a:pPr lvl="2"/>
            <a:r>
              <a:rPr lang="en-US" dirty="0" smtClean="0"/>
              <a:t>Local news, attractions, events.</a:t>
            </a:r>
          </a:p>
          <a:p>
            <a:pPr lvl="2"/>
            <a:r>
              <a:rPr lang="en-US" dirty="0" smtClean="0"/>
              <a:t>Request 311 services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¼ of the 1.5 million service requests were made through the </a:t>
            </a:r>
            <a:r>
              <a:rPr lang="en-US" dirty="0" err="1" smtClean="0"/>
              <a:t>MyLA</a:t>
            </a:r>
            <a:r>
              <a:rPr lang="en-US" dirty="0" smtClean="0"/>
              <a:t> app </a:t>
            </a:r>
            <a:r>
              <a:rPr lang="en-US" dirty="0" smtClean="0">
                <a:sym typeface="Wingdings" panose="05000000000000000000" pitchFamily="2" charset="2"/>
              </a:rPr>
              <a:t> citizens are already taking advantage of current technology.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2" y="1295400"/>
            <a:ext cx="50292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Las Vegas</a:t>
            </a:r>
          </a:p>
          <a:p>
            <a:pPr algn="ctr"/>
            <a:r>
              <a:rPr lang="en-US" i="1" dirty="0" err="1" smtClean="0"/>
              <a:t>MyVegas</a:t>
            </a:r>
            <a:r>
              <a:rPr lang="en-US" dirty="0" smtClean="0"/>
              <a:t> Skill </a:t>
            </a:r>
          </a:p>
          <a:p>
            <a:pPr lvl="1"/>
            <a:r>
              <a:rPr lang="en-US" dirty="0" smtClean="0"/>
              <a:t>Gives info on council and planning meetings, fun facts about the city, info on city parks and how to report problems and contact departments</a:t>
            </a:r>
          </a:p>
          <a:p>
            <a:r>
              <a:rPr lang="en-US" dirty="0" smtClean="0"/>
              <a:t>The Wynn </a:t>
            </a:r>
          </a:p>
          <a:p>
            <a:pPr lvl="1"/>
            <a:r>
              <a:rPr lang="en-US" dirty="0" smtClean="0"/>
              <a:t>Alexa in every hotel room to control all audio-visual aspects (light, temp, </a:t>
            </a:r>
            <a:r>
              <a:rPr lang="en-US" dirty="0" err="1" smtClean="0"/>
              <a:t>tv</a:t>
            </a:r>
            <a:r>
              <a:rPr lang="en-US" dirty="0" smtClean="0"/>
              <a:t>, blinds).  </a:t>
            </a:r>
            <a:endParaRPr lang="en-US" dirty="0"/>
          </a:p>
          <a:p>
            <a:pPr lvl="1"/>
            <a:r>
              <a:rPr lang="en-US" dirty="0" smtClean="0"/>
              <a:t>Use Alexa to get info instead of asking front desk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err="1" smtClean="0"/>
              <a:t>MyVegas</a:t>
            </a:r>
            <a:r>
              <a:rPr lang="en-US" dirty="0" smtClean="0"/>
              <a:t> to get info about city info, events, and attractions.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012" y="457200"/>
            <a:ext cx="10971372" cy="685800"/>
          </a:xfrm>
        </p:spPr>
        <p:txBody>
          <a:bodyPr/>
          <a:lstStyle/>
          <a:p>
            <a:pPr algn="ctr"/>
            <a:r>
              <a:rPr lang="en-US" dirty="0" smtClean="0"/>
              <a:t>Implementation by Other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2" y="2133600"/>
            <a:ext cx="10210800" cy="4191000"/>
          </a:xfrm>
        </p:spPr>
        <p:txBody>
          <a:bodyPr/>
          <a:lstStyle/>
          <a:p>
            <a:r>
              <a:rPr lang="en-US" dirty="0" smtClean="0"/>
              <a:t>Implement skills similar to </a:t>
            </a:r>
            <a:r>
              <a:rPr lang="en-US" i="1" dirty="0" err="1" smtClean="0"/>
              <a:t>MyVegas</a:t>
            </a:r>
            <a:r>
              <a:rPr lang="en-US" dirty="0" smtClean="0"/>
              <a:t> and LA, but more!</a:t>
            </a:r>
          </a:p>
          <a:p>
            <a:pPr lvl="1"/>
            <a:r>
              <a:rPr lang="en-US" dirty="0" smtClean="0"/>
              <a:t>City info and services</a:t>
            </a:r>
          </a:p>
          <a:p>
            <a:pPr lvl="1"/>
            <a:r>
              <a:rPr lang="en-US" dirty="0" smtClean="0"/>
              <a:t>Events calendar</a:t>
            </a:r>
          </a:p>
          <a:p>
            <a:pPr lvl="1"/>
            <a:r>
              <a:rPr lang="en-US" dirty="0" smtClean="0"/>
              <a:t>Road closures and traffic accidents</a:t>
            </a:r>
          </a:p>
          <a:p>
            <a:pPr lvl="1"/>
            <a:r>
              <a:rPr lang="en-US" dirty="0" smtClean="0"/>
              <a:t>Check statuses on permits or applications</a:t>
            </a:r>
          </a:p>
          <a:p>
            <a:pPr lvl="1"/>
            <a:r>
              <a:rPr lang="en-US" dirty="0" smtClean="0"/>
              <a:t>List of top attractions </a:t>
            </a:r>
          </a:p>
          <a:p>
            <a:pPr lvl="2"/>
            <a:r>
              <a:rPr lang="en-US" dirty="0" smtClean="0"/>
              <a:t>And be able to make reservations or book tickets</a:t>
            </a:r>
          </a:p>
          <a:p>
            <a:pPr lvl="1"/>
            <a:r>
              <a:rPr lang="en-US" dirty="0" smtClean="0"/>
              <a:t>Stream the mayor’s speech and other audio</a:t>
            </a:r>
          </a:p>
          <a:p>
            <a:pPr lvl="1"/>
            <a:r>
              <a:rPr lang="en-US" dirty="0" smtClean="0"/>
              <a:t>Use 311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381000"/>
            <a:ext cx="10971372" cy="1066800"/>
          </a:xfrm>
        </p:spPr>
        <p:txBody>
          <a:bodyPr/>
          <a:lstStyle/>
          <a:p>
            <a:r>
              <a:rPr lang="en-US" dirty="0" smtClean="0"/>
              <a:t>What can Alexa do for the City of Fort Worth?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2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27089" y="1524000"/>
            <a:ext cx="5029199" cy="5029200"/>
          </a:xfrm>
        </p:spPr>
        <p:txBody>
          <a:bodyPr/>
          <a:lstStyle/>
          <a:p>
            <a:pPr lvl="1"/>
            <a:r>
              <a:rPr lang="en-US" b="1" dirty="0" smtClean="0"/>
              <a:t>Further Exploration: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sz="2400" dirty="0" smtClean="0"/>
              <a:t>Connec</a:t>
            </a:r>
            <a:r>
              <a:rPr lang="en-US" sz="2400" dirty="0" smtClean="0"/>
              <a:t>t with Open Data datasets to get info on 311 data or crime data, etc.</a:t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 smtClean="0"/>
              <a:t>Implement for internal use</a:t>
            </a:r>
          </a:p>
          <a:p>
            <a:pPr lvl="3"/>
            <a:r>
              <a:rPr lang="en-US" sz="2400" dirty="0" smtClean="0"/>
              <a:t>Manager can see if they are on track with budget or see how much vacation time he or she has left.</a:t>
            </a:r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524000"/>
            <a:ext cx="5029200" cy="4876800"/>
          </a:xfrm>
        </p:spPr>
        <p:txBody>
          <a:bodyPr/>
          <a:lstStyle/>
          <a:p>
            <a:r>
              <a:rPr lang="en-US" dirty="0" smtClean="0"/>
              <a:t>Create an Amazon Developer account (free)</a:t>
            </a:r>
            <a:endParaRPr lang="en-US" dirty="0" smtClean="0"/>
          </a:p>
          <a:p>
            <a:r>
              <a:rPr lang="en-US" dirty="0" smtClean="0"/>
              <a:t>Make a list of commands/applications</a:t>
            </a:r>
          </a:p>
          <a:p>
            <a:r>
              <a:rPr lang="en-US" b="1" dirty="0" smtClean="0"/>
              <a:t>Use Python to create a skill!</a:t>
            </a:r>
          </a:p>
          <a:p>
            <a:pPr lvl="1"/>
            <a:r>
              <a:rPr lang="en-US" dirty="0" smtClean="0"/>
              <a:t>Start small</a:t>
            </a:r>
          </a:p>
          <a:p>
            <a:pPr lvl="1"/>
            <a:r>
              <a:rPr lang="en-US" dirty="0" smtClean="0"/>
              <a:t>Make sure it makes sense to use with a voice interface</a:t>
            </a:r>
          </a:p>
          <a:p>
            <a:pPr lvl="2"/>
            <a:r>
              <a:rPr lang="en-US" dirty="0" smtClean="0"/>
              <a:t>Don’t want people to have to go through a 10 min </a:t>
            </a:r>
            <a:r>
              <a:rPr lang="en-US" dirty="0" err="1" smtClean="0"/>
              <a:t>convo</a:t>
            </a:r>
            <a:r>
              <a:rPr lang="en-US" dirty="0" smtClean="0"/>
              <a:t> with Alexa.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971372" cy="10668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274</Words>
  <Application>Microsoft Office PowerPoint</Application>
  <PresentationFormat>Custom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Century Gothic</vt:lpstr>
      <vt:lpstr>Corbel</vt:lpstr>
      <vt:lpstr>Wingdings</vt:lpstr>
      <vt:lpstr>Sales presentation on product or service</vt:lpstr>
      <vt:lpstr>Alexa, what can you do for the City?</vt:lpstr>
      <vt:lpstr>Introduction</vt:lpstr>
      <vt:lpstr>So what does this cool technology have to do with the government?</vt:lpstr>
      <vt:lpstr>Implementation by Other Cities</vt:lpstr>
      <vt:lpstr>What can Alexa do for the City of Fort Worth?</vt:lpstr>
      <vt:lpstr>Next Steps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2017-02-16T17:26:49Z</dcterms:created>
  <dcterms:modified xsi:type="dcterms:W3CDTF">2017-02-17T00:12:20Z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