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" name="Group 2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4" name="image3.pn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pic>
        <p:nvPicPr>
          <p:cNvPr id="182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799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5" name="Shape 3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gersCodingBootcamp/RUTSOM201801FSF4-Class-Repository-FSF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9" cy="3810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January 2018</a:t>
            </a:r>
            <a:endParaRPr dirty="0"/>
          </a:p>
        </p:txBody>
      </p:sp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Day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Shape 244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jpeg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0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399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3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4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image2.jpeg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Shape 266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2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5" name="Shape 275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4164507" y="2597322"/>
            <a:ext cx="1337314" cy="641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6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Shape 288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Shape 290"/>
          <p:cNvSpPr/>
          <p:nvPr/>
        </p:nvSpPr>
        <p:spPr>
          <a:xfrm>
            <a:off x="850900" y="43053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77900" y="46609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04900" y="50165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34999" y="3949700"/>
            <a:ext cx="70963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73340" y="5372470"/>
            <a:ext cx="872899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9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Shape 302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06032" y="4685380"/>
            <a:ext cx="673937" cy="673937"/>
            <a:chOff x="0" y="-1"/>
            <a:chExt cx="673936" cy="673936"/>
          </a:xfrm>
        </p:grpSpPr>
        <p:sp>
          <p:nvSpPr>
            <p:cNvPr id="306" name="Shape 306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-2"/>
              <a:ext cx="673937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2" name="Shape 312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7" name="Shape 31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8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Personal branch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Master Branch</a:t>
            </a:r>
          </a:p>
        </p:txBody>
      </p:sp>
      <p:pic>
        <p:nvPicPr>
          <p:cNvPr id="324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6" name="Shape 326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30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2" name="image2.jpeg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7" name="Shape 337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8" name="Shape 338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9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41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 rot="16200000">
            <a:off x="1727855" y="3638425"/>
            <a:ext cx="2572938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6" name="Shape 346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8" name="image2.jpeg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4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60" name="Shape 360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6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3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Shape 366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9" name="Shape 369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724719" y="3002619"/>
            <a:ext cx="3079683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2957958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5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8" name="Shape 378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9" name="Shape 379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8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6" name="Shape 39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7" name="Shape 397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8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40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5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Shape 412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6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 420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17" name="Shape 417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21" name="Shape 421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5" name="image8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8"/>
            <a:ext cx="5470528" cy="308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7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199"/>
            <a:ext cx="8947150" cy="454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Re-Watch Class Videos</a:t>
            </a:r>
            <a:endParaRPr lang="en-US" sz="240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  <a:endParaRPr sz="2400" dirty="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9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2" name="Shape 432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3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9" name="Shape 43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 flipV="1">
            <a:off x="3356231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16200000">
            <a:off x="4770275" y="1702523"/>
            <a:ext cx="817253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2.jpeg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2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Group 458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5" name="Shape 45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59" name="Shape 459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3" name="Shape 463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9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Shape 47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4" name="Shape 474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image4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rot="10800000" flipV="1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3" name="image9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10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7" name="image5.jpeg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2" name="image1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5" name="Shape 515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8" name="Shape 518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1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Shape 523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1999"/>
            <a:ext cx="8740776" cy="271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https://github.com/RutgersCodingBootcamp/RUTSOM201801FSF4-Class-Repository-FSF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is due next week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6" name="image12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Shape 527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30" name="image13.png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image5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2289</Words>
  <Application>Microsoft Macintosh PowerPoint</Application>
  <PresentationFormat>On-screen Show (4:3)</PresentationFormat>
  <Paragraphs>449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Trebuchet MS</vt:lpstr>
      <vt:lpstr>UCF - Theme</vt:lpstr>
      <vt:lpstr>Git’n Pro with HTML/CSS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Alex Rosenkranz</cp:lastModifiedBy>
  <cp:revision>5</cp:revision>
  <dcterms:modified xsi:type="dcterms:W3CDTF">2018-01-26T02:36:43Z</dcterms:modified>
</cp:coreProperties>
</file>