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65" r:id="rId2"/>
    <p:sldId id="680" r:id="rId3"/>
    <p:sldId id="681" r:id="rId4"/>
    <p:sldId id="682" r:id="rId5"/>
    <p:sldId id="611" r:id="rId6"/>
    <p:sldId id="617" r:id="rId7"/>
    <p:sldId id="685" r:id="rId8"/>
    <p:sldId id="684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4" r:id="rId17"/>
    <p:sldId id="695" r:id="rId18"/>
    <p:sldId id="696" r:id="rId19"/>
    <p:sldId id="697" r:id="rId20"/>
    <p:sldId id="698" r:id="rId21"/>
    <p:sldId id="710" r:id="rId22"/>
    <p:sldId id="711" r:id="rId23"/>
    <p:sldId id="712" r:id="rId24"/>
    <p:sldId id="702" r:id="rId25"/>
    <p:sldId id="693" r:id="rId26"/>
    <p:sldId id="703" r:id="rId27"/>
    <p:sldId id="706" r:id="rId28"/>
    <p:sldId id="705" r:id="rId29"/>
    <p:sldId id="709" r:id="rId30"/>
    <p:sldId id="708" r:id="rId31"/>
    <p:sldId id="616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4240" autoAdjust="0"/>
  </p:normalViewPr>
  <p:slideViewPr>
    <p:cSldViewPr>
      <p:cViewPr varScale="1">
        <p:scale>
          <a:sx n="90" d="100"/>
          <a:sy n="90" d="100"/>
        </p:scale>
        <p:origin x="1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8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2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slack–fill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can, but don’t be distressed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 back to the previous example if you need help.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Gandalf – The 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672245"/>
            <a:ext cx="8503920" cy="610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78261"/>
            <a:ext cx="5943600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Gandalf. According to code… Gandalf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369989" y="2186139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369989" y="2974925"/>
            <a:ext cx="2151761" cy="25114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369989" y="3613346"/>
            <a:ext cx="2151761" cy="187305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6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of Gandalf’s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091473" y="2076803"/>
            <a:ext cx="2211411" cy="33002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91473" y="2841527"/>
            <a:ext cx="2211411" cy="2535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91473" y="3545039"/>
            <a:ext cx="2211411" cy="1832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“Gandalf”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“age (</a:t>
            </a:r>
            <a:r>
              <a:rPr lang="en-US" sz="1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est</a:t>
            </a: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11000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“race”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“Maia”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55023" y="5464129"/>
            <a:ext cx="4939329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[“race”] =  “Maia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" y="1547718"/>
            <a:ext cx="2762054" cy="276205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1447801" y="1357367"/>
            <a:ext cx="533399" cy="420523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352800" y="3657600"/>
            <a:ext cx="990600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74447" y="3657600"/>
            <a:ext cx="1350153" cy="19050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gandalf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-the-grey-</a:t>
            </a:r>
            <a:r>
              <a:rPr lang="en-US" sz="2000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objects.html</a:t>
            </a:r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30-GandalfTheGreyObjects)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write code below each comment to log the relevant information about the provided car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activity as a starting point,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Each of the car's methods are assigned to a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the user presses a key it calls the appropriate 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0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You will need to use the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document.onkeyup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function to collect input from the user's keyboard.</a:t>
            </a: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37245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will ask the user questions, one by one. The user must answer by hitting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answer, and provide them with an alert telling them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user’s score.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partner,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 with the class.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11765</TotalTime>
  <Words>837</Words>
  <Application>Microsoft Macintosh PowerPoint</Application>
  <PresentationFormat>On-screen Show (4:3)</PresentationFormat>
  <Paragraphs>217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Gandalf – The Object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Alex Rosenkranz</cp:lastModifiedBy>
  <cp:revision>1527</cp:revision>
  <cp:lastPrinted>2016-01-30T16:23:56Z</cp:lastPrinted>
  <dcterms:created xsi:type="dcterms:W3CDTF">2015-01-20T17:19:00Z</dcterms:created>
  <dcterms:modified xsi:type="dcterms:W3CDTF">2018-02-10T19:01:15Z</dcterms:modified>
</cp:coreProperties>
</file>