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6"/>
  </p:notesMasterIdLst>
  <p:sldIdLst>
    <p:sldId id="325" r:id="rId2"/>
    <p:sldId id="326" r:id="rId3"/>
    <p:sldId id="328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284" r:id="rId27"/>
    <p:sldId id="353" r:id="rId28"/>
    <p:sldId id="354" r:id="rId29"/>
    <p:sldId id="355" r:id="rId30"/>
    <p:sldId id="356" r:id="rId31"/>
    <p:sldId id="289" r:id="rId32"/>
    <p:sldId id="357" r:id="rId33"/>
    <p:sldId id="358" r:id="rId34"/>
    <p:sldId id="359" r:id="rId35"/>
    <p:sldId id="293" r:id="rId36"/>
    <p:sldId id="360" r:id="rId37"/>
    <p:sldId id="361" r:id="rId38"/>
    <p:sldId id="362" r:id="rId39"/>
    <p:sldId id="363" r:id="rId40"/>
    <p:sldId id="364" r:id="rId41"/>
    <p:sldId id="365" r:id="rId42"/>
    <p:sldId id="301" r:id="rId43"/>
    <p:sldId id="366" r:id="rId44"/>
    <p:sldId id="367" r:id="rId45"/>
    <p:sldId id="323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1360"/>
  </p:normalViewPr>
  <p:slideViewPr>
    <p:cSldViewPr snapToGrid="0" snapToObjects="1">
      <p:cViewPr varScale="1">
        <p:scale>
          <a:sx n="95" d="100"/>
          <a:sy n="9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24BA9-04D0-A342-9C29-25CD7646BF8F}"/>
              </a:ext>
            </a:extLst>
          </p:cNvPr>
          <p:cNvSpPr txBox="1"/>
          <p:nvPr/>
        </p:nvSpPr>
        <p:spPr>
          <a:xfrm>
            <a:off x="8229600" y="3984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C120-3F7A-D247-972C-2B95B954EC74}"/>
              </a:ext>
            </a:extLst>
          </p:cNvPr>
          <p:cNvSpPr txBox="1"/>
          <p:nvPr/>
        </p:nvSpPr>
        <p:spPr>
          <a:xfrm>
            <a:off x="5257800" y="632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5D0E6-1E22-E146-910D-D13F67288167}"/>
              </a:ext>
            </a:extLst>
          </p:cNvPr>
          <p:cNvSpPr txBox="1"/>
          <p:nvPr/>
        </p:nvSpPr>
        <p:spPr>
          <a:xfrm>
            <a:off x="4693024" y="645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1726</Words>
  <Application>Microsoft Macintosh PowerPoint</Application>
  <PresentationFormat>On-screen Show (4:3)</PresentationFormat>
  <Paragraphs>330</Paragraphs>
  <Slides>64</Slides>
  <Notes>15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Going Live</vt:lpstr>
      <vt:lpstr>PowerPoint Presentation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1490</cp:revision>
  <cp:lastPrinted>2016-01-30T16:23:56Z</cp:lastPrinted>
  <dcterms:created xsi:type="dcterms:W3CDTF">2015-01-20T17:19:00Z</dcterms:created>
  <dcterms:modified xsi:type="dcterms:W3CDTF">2018-01-31T01:51:31Z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