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5" r:id="rId2"/>
    <p:sldMasterId id="2147483680" r:id="rId3"/>
    <p:sldMasterId id="2147483684" r:id="rId4"/>
    <p:sldMasterId id="2147483696" r:id="rId5"/>
  </p:sldMasterIdLst>
  <p:notesMasterIdLst>
    <p:notesMasterId r:id="rId29"/>
  </p:notesMasterIdLst>
  <p:handoutMasterIdLst>
    <p:handoutMasterId r:id="rId30"/>
  </p:handoutMasterIdLst>
  <p:sldIdLst>
    <p:sldId id="257" r:id="rId6"/>
    <p:sldId id="287" r:id="rId7"/>
    <p:sldId id="280" r:id="rId8"/>
    <p:sldId id="281" r:id="rId9"/>
    <p:sldId id="282" r:id="rId10"/>
    <p:sldId id="289" r:id="rId11"/>
    <p:sldId id="295" r:id="rId12"/>
    <p:sldId id="285" r:id="rId13"/>
    <p:sldId id="290" r:id="rId14"/>
    <p:sldId id="296" r:id="rId15"/>
    <p:sldId id="286" r:id="rId16"/>
    <p:sldId id="297" r:id="rId17"/>
    <p:sldId id="298" r:id="rId18"/>
    <p:sldId id="291" r:id="rId19"/>
    <p:sldId id="300" r:id="rId20"/>
    <p:sldId id="301" r:id="rId21"/>
    <p:sldId id="288" r:id="rId22"/>
    <p:sldId id="302" r:id="rId23"/>
    <p:sldId id="303" r:id="rId24"/>
    <p:sldId id="304" r:id="rId25"/>
    <p:sldId id="305" r:id="rId26"/>
    <p:sldId id="292" r:id="rId27"/>
    <p:sldId id="29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633"/>
    <a:srgbClr val="54585A"/>
    <a:srgbClr val="4D4D4C"/>
    <a:srgbClr val="424242"/>
    <a:srgbClr val="DC0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70"/>
    <p:restoredTop sz="95232" autoAdjust="0"/>
  </p:normalViewPr>
  <p:slideViewPr>
    <p:cSldViewPr snapToGrid="0" snapToObjects="1">
      <p:cViewPr varScale="1">
        <p:scale>
          <a:sx n="82" d="100"/>
          <a:sy n="82" d="100"/>
        </p:scale>
        <p:origin x="10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7" d="100"/>
          <a:sy n="147" d="100"/>
        </p:scale>
        <p:origin x="2272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5355A-D7E1-2449-930D-9624F129C3D2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FB423-AE9B-4949-9486-AB2BBE6052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11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8AFF8-5D6B-3340-AC75-AADAA38B132C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0391C-3A19-4845-B7FC-7389C83E8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14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HOW TO CHANGE IMAGE:</a:t>
            </a:r>
          </a:p>
          <a:p>
            <a:pPr marL="171450" indent="-171450">
              <a:buFontTx/>
              <a:buChar char="-"/>
            </a:pPr>
            <a:r>
              <a:rPr lang="en-US" dirty="0"/>
              <a:t>Click on image box.</a:t>
            </a:r>
          </a:p>
          <a:p>
            <a:pPr marL="171450" indent="-171450">
              <a:buFontTx/>
              <a:buChar char="-"/>
            </a:pPr>
            <a:r>
              <a:rPr lang="en-US" dirty="0"/>
              <a:t>Go to “Picture Format” tab</a:t>
            </a:r>
          </a:p>
          <a:p>
            <a:pPr marL="171450" indent="-171450">
              <a:buFontTx/>
              <a:buChar char="-"/>
            </a:pPr>
            <a:r>
              <a:rPr lang="en-US" dirty="0"/>
              <a:t>Click “Change Picture”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r>
              <a:rPr lang="en-US" b="1" dirty="0"/>
              <a:t>FONT: </a:t>
            </a:r>
            <a:br>
              <a:rPr lang="en-US" b="1" dirty="0"/>
            </a:br>
            <a:r>
              <a:rPr lang="en-US" dirty="0"/>
              <a:t>Impact, uppercase</a:t>
            </a:r>
          </a:p>
          <a:p>
            <a:r>
              <a:rPr lang="en-US" dirty="0"/>
              <a:t>Do not extend text outside of red section.</a:t>
            </a:r>
          </a:p>
          <a:p>
            <a:endParaRPr lang="en-US" dirty="0"/>
          </a:p>
          <a:p>
            <a:r>
              <a:rPr lang="en-US" b="1" dirty="0"/>
              <a:t>SUBHEADS</a:t>
            </a:r>
            <a:r>
              <a:rPr lang="en-US" b="1" baseline="0" dirty="0"/>
              <a:t> / </a:t>
            </a:r>
            <a:r>
              <a:rPr lang="en-US" b="1" dirty="0"/>
              <a:t>DAY MONTH YEAR:</a:t>
            </a:r>
          </a:p>
          <a:p>
            <a:r>
              <a:rPr lang="en-US" dirty="0"/>
              <a:t>Trebuchet MS, bold, uppercase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0391C-3A19-4845-B7FC-7389C83E80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18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FONT: </a:t>
            </a:r>
            <a:br>
              <a:rPr lang="en-US" b="1" dirty="0"/>
            </a:br>
            <a:r>
              <a:rPr lang="en-US" b="1" dirty="0"/>
              <a:t>Header:</a:t>
            </a:r>
          </a:p>
          <a:p>
            <a:r>
              <a:rPr lang="en-US" dirty="0"/>
              <a:t>Impact, uppercase</a:t>
            </a:r>
            <a:br>
              <a:rPr lang="en-US" dirty="0"/>
            </a:br>
            <a:r>
              <a:rPr lang="en-US" b="1" dirty="0"/>
              <a:t>Subheads</a:t>
            </a:r>
            <a:r>
              <a:rPr lang="en-US" b="1" baseline="0" dirty="0"/>
              <a:t> and Table:</a:t>
            </a:r>
            <a:br>
              <a:rPr lang="en-US" baseline="0" dirty="0"/>
            </a:br>
            <a:r>
              <a:rPr lang="en-US" baseline="0" dirty="0"/>
              <a:t>Trebuchet MS, bold, uppercase</a:t>
            </a:r>
            <a:br>
              <a:rPr lang="en-US" dirty="0"/>
            </a:br>
            <a:r>
              <a:rPr lang="en-US" b="1" dirty="0"/>
              <a:t>Body:</a:t>
            </a:r>
            <a:br>
              <a:rPr lang="en-US" dirty="0"/>
            </a:br>
            <a:r>
              <a:rPr lang="en-US" dirty="0"/>
              <a:t>Times, sentence</a:t>
            </a:r>
            <a:r>
              <a:rPr lang="en-US" baseline="0" dirty="0"/>
              <a:t>-case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0391C-3A19-4845-B7FC-7389C83E80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41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FONT: </a:t>
            </a:r>
            <a:br>
              <a:rPr lang="en-US" b="1" dirty="0"/>
            </a:br>
            <a:r>
              <a:rPr lang="en-US" b="1" dirty="0"/>
              <a:t>Header:</a:t>
            </a:r>
          </a:p>
          <a:p>
            <a:r>
              <a:rPr lang="en-US" dirty="0"/>
              <a:t>Impact, uppercase</a:t>
            </a:r>
            <a:br>
              <a:rPr lang="en-US" dirty="0"/>
            </a:br>
            <a:r>
              <a:rPr lang="en-US" b="1" dirty="0"/>
              <a:t>Subheads</a:t>
            </a:r>
            <a:r>
              <a:rPr lang="en-US" b="1" baseline="0" dirty="0"/>
              <a:t> and Table:</a:t>
            </a:r>
            <a:br>
              <a:rPr lang="en-US" baseline="0" dirty="0"/>
            </a:br>
            <a:r>
              <a:rPr lang="en-US" baseline="0" dirty="0"/>
              <a:t>Trebuchet MS, bold, uppercase</a:t>
            </a:r>
            <a:br>
              <a:rPr lang="en-US" dirty="0"/>
            </a:br>
            <a:r>
              <a:rPr lang="en-US" b="1" dirty="0"/>
              <a:t>Body:</a:t>
            </a:r>
            <a:br>
              <a:rPr lang="en-US" dirty="0"/>
            </a:br>
            <a:r>
              <a:rPr lang="en-US" dirty="0"/>
              <a:t>Times, sentence</a:t>
            </a:r>
            <a:r>
              <a:rPr lang="en-US" baseline="0" dirty="0"/>
              <a:t>-case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0391C-3A19-4845-B7FC-7389C83E80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24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FONT: </a:t>
            </a:r>
            <a:br>
              <a:rPr lang="en-US" b="1" dirty="0"/>
            </a:br>
            <a:r>
              <a:rPr lang="en-US" b="1" dirty="0"/>
              <a:t>Header:</a:t>
            </a:r>
          </a:p>
          <a:p>
            <a:r>
              <a:rPr lang="en-US" dirty="0"/>
              <a:t>Impact, uppercase</a:t>
            </a:r>
            <a:br>
              <a:rPr lang="en-US" dirty="0"/>
            </a:br>
            <a:r>
              <a:rPr lang="en-US" b="1" dirty="0"/>
              <a:t>Subheads</a:t>
            </a:r>
            <a:r>
              <a:rPr lang="en-US" b="1" baseline="0" dirty="0"/>
              <a:t> and Table:</a:t>
            </a:r>
            <a:br>
              <a:rPr lang="en-US" baseline="0" dirty="0"/>
            </a:br>
            <a:r>
              <a:rPr lang="en-US" baseline="0" dirty="0"/>
              <a:t>Trebuchet MS, bold, uppercase</a:t>
            </a:r>
            <a:br>
              <a:rPr lang="en-US" dirty="0"/>
            </a:br>
            <a:r>
              <a:rPr lang="en-US" b="1" dirty="0"/>
              <a:t>Body:</a:t>
            </a:r>
            <a:br>
              <a:rPr lang="en-US" dirty="0"/>
            </a:br>
            <a:r>
              <a:rPr lang="en-US" dirty="0"/>
              <a:t>Times, sentence</a:t>
            </a:r>
            <a:r>
              <a:rPr lang="en-US" baseline="0" dirty="0"/>
              <a:t>-case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0391C-3A19-4845-B7FC-7389C83E80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27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FONT: </a:t>
            </a:r>
            <a:br>
              <a:rPr lang="en-US" b="1" dirty="0"/>
            </a:br>
            <a:r>
              <a:rPr lang="en-US" b="1" dirty="0"/>
              <a:t>Header:</a:t>
            </a:r>
          </a:p>
          <a:p>
            <a:r>
              <a:rPr lang="en-US" dirty="0"/>
              <a:t>Impact, uppercase</a:t>
            </a:r>
            <a:br>
              <a:rPr lang="en-US" dirty="0"/>
            </a:br>
            <a:r>
              <a:rPr lang="en-US" b="1" dirty="0"/>
              <a:t>Subheads</a:t>
            </a:r>
            <a:r>
              <a:rPr lang="en-US" b="1" baseline="0" dirty="0"/>
              <a:t> and Table:</a:t>
            </a:r>
            <a:br>
              <a:rPr lang="en-US" baseline="0" dirty="0"/>
            </a:br>
            <a:r>
              <a:rPr lang="en-US" baseline="0" dirty="0"/>
              <a:t>Trebuchet MS, bold, uppercase</a:t>
            </a:r>
            <a:br>
              <a:rPr lang="en-US" dirty="0"/>
            </a:br>
            <a:r>
              <a:rPr lang="en-US" b="1" dirty="0"/>
              <a:t>Body:</a:t>
            </a:r>
            <a:br>
              <a:rPr lang="en-US" dirty="0"/>
            </a:br>
            <a:r>
              <a:rPr lang="en-US" dirty="0"/>
              <a:t>Times, sentence</a:t>
            </a:r>
            <a:r>
              <a:rPr lang="en-US" baseline="0" dirty="0"/>
              <a:t>-case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0391C-3A19-4845-B7FC-7389C83E80C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42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FONT: </a:t>
            </a:r>
            <a:br>
              <a:rPr lang="en-US" b="1" dirty="0"/>
            </a:br>
            <a:r>
              <a:rPr lang="en-US" b="1" dirty="0"/>
              <a:t>Header:</a:t>
            </a:r>
          </a:p>
          <a:p>
            <a:r>
              <a:rPr lang="en-US" dirty="0"/>
              <a:t>Impact, uppercase</a:t>
            </a:r>
            <a:br>
              <a:rPr lang="en-US" dirty="0"/>
            </a:br>
            <a:r>
              <a:rPr lang="en-US" b="1" dirty="0"/>
              <a:t>Subheads</a:t>
            </a:r>
            <a:r>
              <a:rPr lang="en-US" b="1" baseline="0" dirty="0"/>
              <a:t> and Table:</a:t>
            </a:r>
            <a:br>
              <a:rPr lang="en-US" baseline="0" dirty="0"/>
            </a:br>
            <a:r>
              <a:rPr lang="en-US" baseline="0" dirty="0"/>
              <a:t>Trebuchet MS, bold, uppercase</a:t>
            </a:r>
            <a:br>
              <a:rPr lang="en-US" dirty="0"/>
            </a:br>
            <a:r>
              <a:rPr lang="en-US" b="1" dirty="0"/>
              <a:t>Body:</a:t>
            </a:r>
            <a:br>
              <a:rPr lang="en-US" dirty="0"/>
            </a:br>
            <a:r>
              <a:rPr lang="en-US" dirty="0"/>
              <a:t>Times, sentence</a:t>
            </a:r>
            <a:r>
              <a:rPr lang="en-US" baseline="0" dirty="0"/>
              <a:t>-case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0391C-3A19-4845-B7FC-7389C83E80C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79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FONT: </a:t>
            </a:r>
            <a:br>
              <a:rPr lang="en-US" b="1" dirty="0"/>
            </a:br>
            <a:r>
              <a:rPr lang="en-US" b="1" dirty="0"/>
              <a:t>Header:</a:t>
            </a:r>
          </a:p>
          <a:p>
            <a:r>
              <a:rPr lang="en-US" dirty="0"/>
              <a:t>Impact, uppercase</a:t>
            </a:r>
            <a:br>
              <a:rPr lang="en-US" dirty="0"/>
            </a:br>
            <a:r>
              <a:rPr lang="en-US" b="1" dirty="0"/>
              <a:t>Subheads</a:t>
            </a:r>
            <a:r>
              <a:rPr lang="en-US" b="1" baseline="0" dirty="0"/>
              <a:t> and Table:</a:t>
            </a:r>
            <a:br>
              <a:rPr lang="en-US" baseline="0" dirty="0"/>
            </a:br>
            <a:r>
              <a:rPr lang="en-US" baseline="0" dirty="0"/>
              <a:t>Trebuchet MS, bold, uppercase</a:t>
            </a:r>
            <a:br>
              <a:rPr lang="en-US" dirty="0"/>
            </a:br>
            <a:r>
              <a:rPr lang="en-US" b="1" dirty="0"/>
              <a:t>Body:</a:t>
            </a:r>
            <a:br>
              <a:rPr lang="en-US" dirty="0"/>
            </a:br>
            <a:r>
              <a:rPr lang="en-US" dirty="0"/>
              <a:t>Times, sentence</a:t>
            </a:r>
            <a:r>
              <a:rPr lang="en-US" baseline="0" dirty="0"/>
              <a:t>-case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0391C-3A19-4845-B7FC-7389C83E80C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12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FONT: </a:t>
            </a:r>
            <a:br>
              <a:rPr lang="en-US" b="1" dirty="0"/>
            </a:br>
            <a:r>
              <a:rPr lang="en-US" b="1" dirty="0"/>
              <a:t>Header:</a:t>
            </a:r>
          </a:p>
          <a:p>
            <a:r>
              <a:rPr lang="en-US" dirty="0"/>
              <a:t>Impact, uppercase</a:t>
            </a:r>
            <a:br>
              <a:rPr lang="en-US" dirty="0"/>
            </a:br>
            <a:r>
              <a:rPr lang="en-US" b="1" dirty="0"/>
              <a:t>Subheads</a:t>
            </a:r>
            <a:r>
              <a:rPr lang="en-US" b="1" baseline="0" dirty="0"/>
              <a:t> and Table:</a:t>
            </a:r>
            <a:br>
              <a:rPr lang="en-US" baseline="0" dirty="0"/>
            </a:br>
            <a:r>
              <a:rPr lang="en-US" baseline="0" dirty="0"/>
              <a:t>Trebuchet MS, bold, uppercase</a:t>
            </a:r>
            <a:br>
              <a:rPr lang="en-US" dirty="0"/>
            </a:br>
            <a:r>
              <a:rPr lang="en-US" b="1" dirty="0"/>
              <a:t>Body:</a:t>
            </a:r>
            <a:br>
              <a:rPr lang="en-US" dirty="0"/>
            </a:br>
            <a:r>
              <a:rPr lang="en-US" dirty="0"/>
              <a:t>Times, sentence</a:t>
            </a:r>
            <a:r>
              <a:rPr lang="en-US" baseline="0" dirty="0"/>
              <a:t>-case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0391C-3A19-4845-B7FC-7389C83E80C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509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HOW TO CHANGE IMAGE:</a:t>
            </a:r>
          </a:p>
          <a:p>
            <a:pPr marL="171450" indent="-171450">
              <a:buFontTx/>
              <a:buChar char="-"/>
            </a:pPr>
            <a:r>
              <a:rPr lang="en-US" dirty="0"/>
              <a:t>Click on image box.</a:t>
            </a:r>
          </a:p>
          <a:p>
            <a:pPr marL="171450" indent="-171450">
              <a:buFontTx/>
              <a:buChar char="-"/>
            </a:pPr>
            <a:r>
              <a:rPr lang="en-US" dirty="0"/>
              <a:t>Go to “Picture Format” tab</a:t>
            </a:r>
          </a:p>
          <a:p>
            <a:pPr marL="171450" indent="-171450">
              <a:buFontTx/>
              <a:buChar char="-"/>
            </a:pPr>
            <a:r>
              <a:rPr lang="en-US" dirty="0"/>
              <a:t>Click “Change Picture”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r>
              <a:rPr lang="en-US" b="1" dirty="0"/>
              <a:t>FONT: </a:t>
            </a:r>
            <a:br>
              <a:rPr lang="en-US" b="1" dirty="0"/>
            </a:br>
            <a:r>
              <a:rPr lang="en-US" dirty="0"/>
              <a:t>Impact, uppercase</a:t>
            </a:r>
          </a:p>
          <a:p>
            <a:r>
              <a:rPr lang="en-US" dirty="0"/>
              <a:t>Do not extend text outside of red section.</a:t>
            </a:r>
          </a:p>
          <a:p>
            <a:endParaRPr lang="en-US" dirty="0"/>
          </a:p>
          <a:p>
            <a:r>
              <a:rPr lang="en-US" b="1" dirty="0"/>
              <a:t>SUBHEADS</a:t>
            </a:r>
            <a:r>
              <a:rPr lang="en-US" b="1" baseline="0" dirty="0"/>
              <a:t> / </a:t>
            </a:r>
            <a:r>
              <a:rPr lang="en-US" b="1" dirty="0"/>
              <a:t>DAY MONTH YEAR:</a:t>
            </a:r>
          </a:p>
          <a:p>
            <a:r>
              <a:rPr lang="en-US" dirty="0"/>
              <a:t>Trebuchet MS, bold, uppercase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0391C-3A19-4845-B7FC-7389C83E80C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446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FONT: </a:t>
            </a:r>
            <a:br>
              <a:rPr lang="en-US" b="1" dirty="0"/>
            </a:br>
            <a:r>
              <a:rPr lang="en-US" b="1" dirty="0"/>
              <a:t>Header:</a:t>
            </a:r>
          </a:p>
          <a:p>
            <a:r>
              <a:rPr lang="en-US" dirty="0"/>
              <a:t>Impact, uppercase</a:t>
            </a:r>
            <a:br>
              <a:rPr lang="en-US" dirty="0"/>
            </a:br>
            <a:r>
              <a:rPr lang="en-US" b="1" dirty="0"/>
              <a:t>Subheads</a:t>
            </a:r>
            <a:r>
              <a:rPr lang="en-US" b="1" baseline="0" dirty="0"/>
              <a:t> and Table:</a:t>
            </a:r>
            <a:br>
              <a:rPr lang="en-US" baseline="0" dirty="0"/>
            </a:br>
            <a:r>
              <a:rPr lang="en-US" baseline="0" dirty="0"/>
              <a:t>Trebuchet MS, bold, uppercase</a:t>
            </a:r>
            <a:br>
              <a:rPr lang="en-US" dirty="0"/>
            </a:br>
            <a:r>
              <a:rPr lang="en-US" b="1" dirty="0"/>
              <a:t>Body:</a:t>
            </a:r>
            <a:br>
              <a:rPr lang="en-US" dirty="0"/>
            </a:br>
            <a:r>
              <a:rPr lang="en-US" dirty="0"/>
              <a:t>Times, sentence</a:t>
            </a:r>
            <a:r>
              <a:rPr lang="en-US" baseline="0" dirty="0"/>
              <a:t>-case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0391C-3A19-4845-B7FC-7389C83E80C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930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FONT: </a:t>
            </a:r>
            <a:br>
              <a:rPr lang="en-US" b="1" dirty="0"/>
            </a:br>
            <a:r>
              <a:rPr lang="en-US" b="1" dirty="0"/>
              <a:t>Header:</a:t>
            </a:r>
          </a:p>
          <a:p>
            <a:r>
              <a:rPr lang="en-US" dirty="0"/>
              <a:t>Impact, uppercase</a:t>
            </a:r>
            <a:br>
              <a:rPr lang="en-US" dirty="0"/>
            </a:br>
            <a:r>
              <a:rPr lang="en-US" b="1" dirty="0"/>
              <a:t>Subheads</a:t>
            </a:r>
            <a:r>
              <a:rPr lang="en-US" b="1" baseline="0" dirty="0"/>
              <a:t> and Table:</a:t>
            </a:r>
            <a:br>
              <a:rPr lang="en-US" baseline="0" dirty="0"/>
            </a:br>
            <a:r>
              <a:rPr lang="en-US" baseline="0" dirty="0"/>
              <a:t>Trebuchet MS, bold, uppercase</a:t>
            </a:r>
            <a:br>
              <a:rPr lang="en-US" dirty="0"/>
            </a:br>
            <a:r>
              <a:rPr lang="en-US" b="1" dirty="0"/>
              <a:t>Body:</a:t>
            </a:r>
            <a:br>
              <a:rPr lang="en-US" dirty="0"/>
            </a:br>
            <a:r>
              <a:rPr lang="en-US" dirty="0"/>
              <a:t>Times, sentence</a:t>
            </a:r>
            <a:r>
              <a:rPr lang="en-US" baseline="0" dirty="0"/>
              <a:t>-case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0391C-3A19-4845-B7FC-7389C83E80C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74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HOW TO CHANGE IMAGE:</a:t>
            </a:r>
          </a:p>
          <a:p>
            <a:pPr marL="171450" indent="-171450">
              <a:buFontTx/>
              <a:buChar char="-"/>
            </a:pPr>
            <a:r>
              <a:rPr lang="en-US" dirty="0"/>
              <a:t>Click on image box.</a:t>
            </a:r>
          </a:p>
          <a:p>
            <a:pPr marL="171450" indent="-171450">
              <a:buFontTx/>
              <a:buChar char="-"/>
            </a:pPr>
            <a:r>
              <a:rPr lang="en-US" dirty="0"/>
              <a:t>Go to “Picture Format” tab</a:t>
            </a:r>
          </a:p>
          <a:p>
            <a:pPr marL="171450" indent="-171450">
              <a:buFontTx/>
              <a:buChar char="-"/>
            </a:pPr>
            <a:r>
              <a:rPr lang="en-US" dirty="0"/>
              <a:t>Click “Change Picture”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r>
              <a:rPr lang="en-US" b="1" dirty="0"/>
              <a:t>FONT: </a:t>
            </a:r>
            <a:br>
              <a:rPr lang="en-US" b="1" dirty="0"/>
            </a:br>
            <a:r>
              <a:rPr lang="en-US" dirty="0"/>
              <a:t>Impact, uppercase</a:t>
            </a:r>
          </a:p>
          <a:p>
            <a:r>
              <a:rPr lang="en-US" dirty="0"/>
              <a:t>Do not extend text outside of red section.</a:t>
            </a:r>
          </a:p>
          <a:p>
            <a:endParaRPr lang="en-US" dirty="0"/>
          </a:p>
          <a:p>
            <a:r>
              <a:rPr lang="en-US" b="1" dirty="0"/>
              <a:t>SUBHEADS</a:t>
            </a:r>
            <a:r>
              <a:rPr lang="en-US" b="1" baseline="0" dirty="0"/>
              <a:t> / </a:t>
            </a:r>
            <a:r>
              <a:rPr lang="en-US" b="1" dirty="0"/>
              <a:t>DAY MONTH YEAR:</a:t>
            </a:r>
          </a:p>
          <a:p>
            <a:r>
              <a:rPr lang="en-US" dirty="0"/>
              <a:t>Trebuchet MS, bold, uppercase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0391C-3A19-4845-B7FC-7389C83E80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874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FONT: </a:t>
            </a:r>
            <a:br>
              <a:rPr lang="en-US" b="1" dirty="0"/>
            </a:br>
            <a:r>
              <a:rPr lang="en-US" b="1" dirty="0"/>
              <a:t>Header:</a:t>
            </a:r>
          </a:p>
          <a:p>
            <a:r>
              <a:rPr lang="en-US" dirty="0"/>
              <a:t>Impact, uppercase</a:t>
            </a:r>
            <a:br>
              <a:rPr lang="en-US" dirty="0"/>
            </a:br>
            <a:r>
              <a:rPr lang="en-US" b="1" dirty="0"/>
              <a:t>Subheads</a:t>
            </a:r>
            <a:r>
              <a:rPr lang="en-US" b="1" baseline="0" dirty="0"/>
              <a:t> and Table:</a:t>
            </a:r>
            <a:br>
              <a:rPr lang="en-US" baseline="0" dirty="0"/>
            </a:br>
            <a:r>
              <a:rPr lang="en-US" baseline="0" dirty="0"/>
              <a:t>Trebuchet MS, bold, uppercase</a:t>
            </a:r>
            <a:br>
              <a:rPr lang="en-US" dirty="0"/>
            </a:br>
            <a:r>
              <a:rPr lang="en-US" b="1" dirty="0"/>
              <a:t>Body:</a:t>
            </a:r>
            <a:br>
              <a:rPr lang="en-US" dirty="0"/>
            </a:br>
            <a:r>
              <a:rPr lang="en-US" dirty="0"/>
              <a:t>Times, sentence</a:t>
            </a:r>
            <a:r>
              <a:rPr lang="en-US" baseline="0" dirty="0"/>
              <a:t>-case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0391C-3A19-4845-B7FC-7389C83E80C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99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FONT: </a:t>
            </a:r>
            <a:br>
              <a:rPr lang="en-US" b="1" dirty="0"/>
            </a:br>
            <a:r>
              <a:rPr lang="en-US" b="1" dirty="0"/>
              <a:t>Header:</a:t>
            </a:r>
          </a:p>
          <a:p>
            <a:r>
              <a:rPr lang="en-US" dirty="0"/>
              <a:t>Impact, uppercase</a:t>
            </a:r>
            <a:br>
              <a:rPr lang="en-US" dirty="0"/>
            </a:br>
            <a:r>
              <a:rPr lang="en-US" b="1" dirty="0"/>
              <a:t>Subheads</a:t>
            </a:r>
            <a:r>
              <a:rPr lang="en-US" b="1" baseline="0" dirty="0"/>
              <a:t> and Table:</a:t>
            </a:r>
            <a:br>
              <a:rPr lang="en-US" baseline="0" dirty="0"/>
            </a:br>
            <a:r>
              <a:rPr lang="en-US" baseline="0" dirty="0"/>
              <a:t>Trebuchet MS, bold, uppercase</a:t>
            </a:r>
            <a:br>
              <a:rPr lang="en-US" dirty="0"/>
            </a:br>
            <a:r>
              <a:rPr lang="en-US" b="1" dirty="0"/>
              <a:t>Body:</a:t>
            </a:r>
            <a:br>
              <a:rPr lang="en-US" dirty="0"/>
            </a:br>
            <a:r>
              <a:rPr lang="en-US" dirty="0"/>
              <a:t>Times, sentence</a:t>
            </a:r>
            <a:r>
              <a:rPr lang="en-US" baseline="0" dirty="0"/>
              <a:t>-case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0391C-3A19-4845-B7FC-7389C83E80C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508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HOW TO CHANGE IMAGE:</a:t>
            </a:r>
          </a:p>
          <a:p>
            <a:pPr marL="171450" indent="-171450">
              <a:buFontTx/>
              <a:buChar char="-"/>
            </a:pPr>
            <a:r>
              <a:rPr lang="en-US" dirty="0"/>
              <a:t>Click on image box.</a:t>
            </a:r>
          </a:p>
          <a:p>
            <a:pPr marL="171450" indent="-171450">
              <a:buFontTx/>
              <a:buChar char="-"/>
            </a:pPr>
            <a:r>
              <a:rPr lang="en-US" dirty="0"/>
              <a:t>Go to “Picture Format” tab</a:t>
            </a:r>
          </a:p>
          <a:p>
            <a:pPr marL="171450" indent="-171450">
              <a:buFontTx/>
              <a:buChar char="-"/>
            </a:pPr>
            <a:r>
              <a:rPr lang="en-US" dirty="0"/>
              <a:t>Click “Change Picture”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r>
              <a:rPr lang="en-US" b="1" dirty="0"/>
              <a:t>FONT: </a:t>
            </a:r>
            <a:br>
              <a:rPr lang="en-US" b="1" dirty="0"/>
            </a:br>
            <a:r>
              <a:rPr lang="en-US" dirty="0"/>
              <a:t>Impact, uppercase</a:t>
            </a:r>
          </a:p>
          <a:p>
            <a:r>
              <a:rPr lang="en-US" dirty="0"/>
              <a:t>Do not extend text outside of red section.</a:t>
            </a:r>
          </a:p>
          <a:p>
            <a:endParaRPr lang="en-US" dirty="0"/>
          </a:p>
          <a:p>
            <a:r>
              <a:rPr lang="en-US" b="1" dirty="0"/>
              <a:t>SUBHEADS</a:t>
            </a:r>
            <a:r>
              <a:rPr lang="en-US" b="1" baseline="0" dirty="0"/>
              <a:t> / </a:t>
            </a:r>
            <a:r>
              <a:rPr lang="en-US" b="1" dirty="0"/>
              <a:t>DAY MONTH YEAR:</a:t>
            </a:r>
          </a:p>
          <a:p>
            <a:r>
              <a:rPr lang="en-US" dirty="0"/>
              <a:t>Trebuchet MS, bold, uppercase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0391C-3A19-4845-B7FC-7389C83E80C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161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FONT: </a:t>
            </a:r>
            <a:br>
              <a:rPr lang="en-US" b="1" dirty="0"/>
            </a:br>
            <a:r>
              <a:rPr lang="en-US" b="1" dirty="0"/>
              <a:t>Header:</a:t>
            </a:r>
          </a:p>
          <a:p>
            <a:r>
              <a:rPr lang="en-US" dirty="0"/>
              <a:t>Impact, uppercase</a:t>
            </a:r>
            <a:br>
              <a:rPr lang="en-US" dirty="0"/>
            </a:br>
            <a:r>
              <a:rPr lang="en-US" b="1" dirty="0"/>
              <a:t>Subheads</a:t>
            </a:r>
            <a:r>
              <a:rPr lang="en-US" b="1" baseline="0" dirty="0"/>
              <a:t> and Table:</a:t>
            </a:r>
            <a:br>
              <a:rPr lang="en-US" baseline="0" dirty="0"/>
            </a:br>
            <a:r>
              <a:rPr lang="en-US" baseline="0" dirty="0"/>
              <a:t>Trebuchet MS, bold, uppercase</a:t>
            </a:r>
            <a:br>
              <a:rPr lang="en-US" dirty="0"/>
            </a:br>
            <a:r>
              <a:rPr lang="en-US" b="1" dirty="0"/>
              <a:t>Body:</a:t>
            </a:r>
            <a:br>
              <a:rPr lang="en-US" dirty="0"/>
            </a:br>
            <a:r>
              <a:rPr lang="en-US" dirty="0"/>
              <a:t>Times, sentence</a:t>
            </a:r>
            <a:r>
              <a:rPr lang="en-US" baseline="0" dirty="0"/>
              <a:t>-case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0391C-3A19-4845-B7FC-7389C83E80C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8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FONT: </a:t>
            </a:r>
            <a:br>
              <a:rPr lang="en-US" b="1" dirty="0"/>
            </a:br>
            <a:r>
              <a:rPr lang="en-US" b="1" dirty="0"/>
              <a:t>Header:</a:t>
            </a:r>
          </a:p>
          <a:p>
            <a:r>
              <a:rPr lang="en-US" dirty="0"/>
              <a:t>Impact, uppercase</a:t>
            </a:r>
            <a:br>
              <a:rPr lang="en-US" dirty="0"/>
            </a:br>
            <a:r>
              <a:rPr lang="en-US" b="1" dirty="0"/>
              <a:t>Subheads</a:t>
            </a:r>
            <a:r>
              <a:rPr lang="en-US" b="1" baseline="0" dirty="0"/>
              <a:t> and Table:</a:t>
            </a:r>
            <a:br>
              <a:rPr lang="en-US" baseline="0" dirty="0"/>
            </a:br>
            <a:r>
              <a:rPr lang="en-US" baseline="0" dirty="0"/>
              <a:t>Trebuchet MS, bold, uppercase</a:t>
            </a:r>
            <a:br>
              <a:rPr lang="en-US" dirty="0"/>
            </a:br>
            <a:r>
              <a:rPr lang="en-US" b="1" dirty="0"/>
              <a:t>Body:</a:t>
            </a:r>
            <a:br>
              <a:rPr lang="en-US" dirty="0"/>
            </a:br>
            <a:r>
              <a:rPr lang="en-US" dirty="0"/>
              <a:t>Times, sentence</a:t>
            </a:r>
            <a:r>
              <a:rPr lang="en-US" baseline="0" dirty="0"/>
              <a:t>-case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0391C-3A19-4845-B7FC-7389C83E80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97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FONT: </a:t>
            </a:r>
            <a:br>
              <a:rPr lang="en-US" b="1" dirty="0"/>
            </a:br>
            <a:r>
              <a:rPr lang="en-US" b="1" dirty="0"/>
              <a:t>Header:</a:t>
            </a:r>
          </a:p>
          <a:p>
            <a:r>
              <a:rPr lang="en-US" dirty="0"/>
              <a:t>Impact, uppercase</a:t>
            </a:r>
            <a:br>
              <a:rPr lang="en-US" dirty="0"/>
            </a:br>
            <a:r>
              <a:rPr lang="en-US" b="1" dirty="0"/>
              <a:t>Subheads</a:t>
            </a:r>
            <a:r>
              <a:rPr lang="en-US" b="1" baseline="0" dirty="0"/>
              <a:t> and Table:</a:t>
            </a:r>
            <a:br>
              <a:rPr lang="en-US" baseline="0" dirty="0"/>
            </a:br>
            <a:r>
              <a:rPr lang="en-US" baseline="0" dirty="0"/>
              <a:t>Trebuchet MS, bold, uppercase</a:t>
            </a:r>
            <a:br>
              <a:rPr lang="en-US" dirty="0"/>
            </a:br>
            <a:r>
              <a:rPr lang="en-US" b="1" dirty="0"/>
              <a:t>Body:</a:t>
            </a:r>
            <a:br>
              <a:rPr lang="en-US" dirty="0"/>
            </a:br>
            <a:r>
              <a:rPr lang="en-US" dirty="0"/>
              <a:t>Times, sentence</a:t>
            </a:r>
            <a:r>
              <a:rPr lang="en-US" baseline="0" dirty="0"/>
              <a:t>-case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0391C-3A19-4845-B7FC-7389C83E80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9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FONT: </a:t>
            </a:r>
            <a:br>
              <a:rPr lang="en-US" b="1" dirty="0"/>
            </a:br>
            <a:r>
              <a:rPr lang="en-US" b="1" dirty="0"/>
              <a:t>Header:</a:t>
            </a:r>
          </a:p>
          <a:p>
            <a:r>
              <a:rPr lang="en-US" dirty="0"/>
              <a:t>Impact, uppercase</a:t>
            </a:r>
            <a:br>
              <a:rPr lang="en-US" dirty="0"/>
            </a:br>
            <a:r>
              <a:rPr lang="en-US" b="1" dirty="0"/>
              <a:t>Subheads</a:t>
            </a:r>
            <a:r>
              <a:rPr lang="en-US" b="1" baseline="0" dirty="0"/>
              <a:t> and Table:</a:t>
            </a:r>
            <a:br>
              <a:rPr lang="en-US" baseline="0" dirty="0"/>
            </a:br>
            <a:r>
              <a:rPr lang="en-US" baseline="0" dirty="0"/>
              <a:t>Trebuchet MS, bold, uppercase</a:t>
            </a:r>
            <a:br>
              <a:rPr lang="en-US" dirty="0"/>
            </a:br>
            <a:r>
              <a:rPr lang="en-US" b="1" dirty="0"/>
              <a:t>Body:</a:t>
            </a:r>
            <a:br>
              <a:rPr lang="en-US" dirty="0"/>
            </a:br>
            <a:r>
              <a:rPr lang="en-US" dirty="0"/>
              <a:t>Times, sentence</a:t>
            </a:r>
            <a:r>
              <a:rPr lang="en-US" baseline="0" dirty="0"/>
              <a:t>-case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0391C-3A19-4845-B7FC-7389C83E80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78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FONT: </a:t>
            </a:r>
            <a:br>
              <a:rPr lang="en-US" b="1" dirty="0"/>
            </a:br>
            <a:r>
              <a:rPr lang="en-US" b="1" dirty="0"/>
              <a:t>Header:</a:t>
            </a:r>
          </a:p>
          <a:p>
            <a:r>
              <a:rPr lang="en-US" dirty="0"/>
              <a:t>Impact, uppercase</a:t>
            </a:r>
            <a:br>
              <a:rPr lang="en-US" dirty="0"/>
            </a:br>
            <a:r>
              <a:rPr lang="en-US" b="1" dirty="0"/>
              <a:t>Subheads</a:t>
            </a:r>
            <a:r>
              <a:rPr lang="en-US" b="1" baseline="0" dirty="0"/>
              <a:t> and Table:</a:t>
            </a:r>
            <a:br>
              <a:rPr lang="en-US" baseline="0" dirty="0"/>
            </a:br>
            <a:r>
              <a:rPr lang="en-US" baseline="0" dirty="0"/>
              <a:t>Trebuchet MS, bold, uppercase</a:t>
            </a:r>
            <a:br>
              <a:rPr lang="en-US" dirty="0"/>
            </a:br>
            <a:r>
              <a:rPr lang="en-US" b="1" dirty="0"/>
              <a:t>Body:</a:t>
            </a:r>
            <a:br>
              <a:rPr lang="en-US" dirty="0"/>
            </a:br>
            <a:r>
              <a:rPr lang="en-US" dirty="0"/>
              <a:t>Times, sentence</a:t>
            </a:r>
            <a:r>
              <a:rPr lang="en-US" baseline="0" dirty="0"/>
              <a:t>-case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0391C-3A19-4845-B7FC-7389C83E80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87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FONT: </a:t>
            </a:r>
            <a:br>
              <a:rPr lang="en-US" b="1" dirty="0"/>
            </a:br>
            <a:r>
              <a:rPr lang="en-US" b="1" dirty="0"/>
              <a:t>Header:</a:t>
            </a:r>
          </a:p>
          <a:p>
            <a:r>
              <a:rPr lang="en-US" dirty="0"/>
              <a:t>Impact, uppercase</a:t>
            </a:r>
            <a:br>
              <a:rPr lang="en-US" dirty="0"/>
            </a:br>
            <a:r>
              <a:rPr lang="en-US" b="1" dirty="0"/>
              <a:t>Subheads</a:t>
            </a:r>
            <a:r>
              <a:rPr lang="en-US" b="1" baseline="0" dirty="0"/>
              <a:t> and Table:</a:t>
            </a:r>
            <a:br>
              <a:rPr lang="en-US" baseline="0" dirty="0"/>
            </a:br>
            <a:r>
              <a:rPr lang="en-US" baseline="0" dirty="0"/>
              <a:t>Trebuchet MS, bold, uppercase</a:t>
            </a:r>
            <a:br>
              <a:rPr lang="en-US" dirty="0"/>
            </a:br>
            <a:r>
              <a:rPr lang="en-US" b="1" dirty="0"/>
              <a:t>Body:</a:t>
            </a:r>
            <a:br>
              <a:rPr lang="en-US" dirty="0"/>
            </a:br>
            <a:r>
              <a:rPr lang="en-US" dirty="0"/>
              <a:t>Times, sentence</a:t>
            </a:r>
            <a:r>
              <a:rPr lang="en-US" baseline="0" dirty="0"/>
              <a:t>-case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0391C-3A19-4845-B7FC-7389C83E80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5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FONT: </a:t>
            </a:r>
            <a:br>
              <a:rPr lang="en-US" b="1" dirty="0"/>
            </a:br>
            <a:r>
              <a:rPr lang="en-US" b="1" dirty="0"/>
              <a:t>Header:</a:t>
            </a:r>
          </a:p>
          <a:p>
            <a:r>
              <a:rPr lang="en-US" dirty="0"/>
              <a:t>Impact, uppercase</a:t>
            </a:r>
            <a:br>
              <a:rPr lang="en-US" dirty="0"/>
            </a:br>
            <a:r>
              <a:rPr lang="en-US" b="1" dirty="0"/>
              <a:t>Subheads</a:t>
            </a:r>
            <a:r>
              <a:rPr lang="en-US" b="1" baseline="0" dirty="0"/>
              <a:t> and Table:</a:t>
            </a:r>
            <a:br>
              <a:rPr lang="en-US" baseline="0" dirty="0"/>
            </a:br>
            <a:r>
              <a:rPr lang="en-US" baseline="0" dirty="0"/>
              <a:t>Trebuchet MS, bold, uppercase</a:t>
            </a:r>
            <a:br>
              <a:rPr lang="en-US" dirty="0"/>
            </a:br>
            <a:r>
              <a:rPr lang="en-US" b="1" dirty="0"/>
              <a:t>Body:</a:t>
            </a:r>
            <a:br>
              <a:rPr lang="en-US" dirty="0"/>
            </a:br>
            <a:r>
              <a:rPr lang="en-US" dirty="0"/>
              <a:t>Times, sentence</a:t>
            </a:r>
            <a:r>
              <a:rPr lang="en-US" baseline="0" dirty="0"/>
              <a:t>-case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0391C-3A19-4845-B7FC-7389C83E80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52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FONT: </a:t>
            </a:r>
            <a:br>
              <a:rPr lang="en-US" b="1" dirty="0"/>
            </a:br>
            <a:r>
              <a:rPr lang="en-US" b="1" dirty="0"/>
              <a:t>Header:</a:t>
            </a:r>
          </a:p>
          <a:p>
            <a:r>
              <a:rPr lang="en-US" dirty="0"/>
              <a:t>Impact, uppercase</a:t>
            </a:r>
            <a:br>
              <a:rPr lang="en-US" dirty="0"/>
            </a:br>
            <a:r>
              <a:rPr lang="en-US" b="1" dirty="0"/>
              <a:t>Subheads</a:t>
            </a:r>
            <a:r>
              <a:rPr lang="en-US" b="1" baseline="0" dirty="0"/>
              <a:t> and Table:</a:t>
            </a:r>
            <a:br>
              <a:rPr lang="en-US" baseline="0" dirty="0"/>
            </a:br>
            <a:r>
              <a:rPr lang="en-US" baseline="0" dirty="0"/>
              <a:t>Trebuchet MS, bold, uppercase</a:t>
            </a:r>
            <a:br>
              <a:rPr lang="en-US" dirty="0"/>
            </a:br>
            <a:r>
              <a:rPr lang="en-US" b="1" dirty="0"/>
              <a:t>Body:</a:t>
            </a:r>
            <a:br>
              <a:rPr lang="en-US" dirty="0"/>
            </a:br>
            <a:r>
              <a:rPr lang="en-US" dirty="0"/>
              <a:t>Times, sentence</a:t>
            </a:r>
            <a:r>
              <a:rPr lang="en-US" baseline="0" dirty="0"/>
              <a:t>-case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10391C-3A19-4845-B7FC-7389C83E80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3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| Title Page with 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6B2EDA9-BA65-7D43-B2F9-A634420DBC76}"/>
              </a:ext>
            </a:extLst>
          </p:cNvPr>
          <p:cNvSpPr txBox="1"/>
          <p:nvPr userDrawn="1"/>
        </p:nvSpPr>
        <p:spPr>
          <a:xfrm>
            <a:off x="-1" y="-1"/>
            <a:ext cx="7204076" cy="6858000"/>
          </a:xfrm>
          <a:prstGeom prst="rect">
            <a:avLst/>
          </a:prstGeom>
          <a:solidFill>
            <a:srgbClr val="CC0633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CC0633"/>
              </a:solidFill>
            </a:endParaRP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7196254" y="-1"/>
            <a:ext cx="4987925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49" y="53179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DAY MONTH YEAR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28649" y="1570865"/>
            <a:ext cx="6575426" cy="3727450"/>
          </a:xfrm>
        </p:spPr>
        <p:txBody>
          <a:bodyPr>
            <a:noAutofit/>
          </a:bodyPr>
          <a:lstStyle>
            <a:lvl1pPr marL="0" indent="0">
              <a:buNone/>
              <a:defRPr sz="6600" b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PAGE</a:t>
            </a:r>
            <a:br>
              <a:rPr lang="en-US" dirty="0"/>
            </a:br>
            <a:r>
              <a:rPr lang="en-US" dirty="0"/>
              <a:t>WITH </a:t>
            </a:r>
            <a:br>
              <a:rPr lang="en-US" dirty="0"/>
            </a:br>
            <a:r>
              <a:rPr lang="en-US" dirty="0"/>
              <a:t>SIDE IMAGE</a:t>
            </a:r>
          </a:p>
        </p:txBody>
      </p:sp>
    </p:spTree>
    <p:extLst>
      <p:ext uri="{BB962C8B-B14F-4D97-AF65-F5344CB8AC3E}">
        <p14:creationId xmlns:p14="http://schemas.microsoft.com/office/powerpoint/2010/main" val="100883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G | Divider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6B2EDA9-BA65-7D43-B2F9-A634420DBC76}"/>
              </a:ext>
            </a:extLst>
          </p:cNvPr>
          <p:cNvSpPr txBox="1"/>
          <p:nvPr userDrawn="1"/>
        </p:nvSpPr>
        <p:spPr>
          <a:xfrm>
            <a:off x="0" y="1"/>
            <a:ext cx="12192000" cy="6863590"/>
          </a:xfrm>
          <a:prstGeom prst="rect">
            <a:avLst/>
          </a:prstGeom>
          <a:solidFill>
            <a:srgbClr val="CC06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8648" y="2486102"/>
            <a:ext cx="9144000" cy="1885795"/>
          </a:xfrm>
        </p:spPr>
        <p:txBody>
          <a:bodyPr anchor="ctr" anchorCtr="0">
            <a:noAutofit/>
          </a:bodyPr>
          <a:lstStyle>
            <a:lvl1pPr algn="l">
              <a:defRPr sz="8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br>
              <a:rPr lang="en-US" dirty="0"/>
            </a:br>
            <a:r>
              <a:rPr lang="en-US" dirty="0"/>
              <a:t>WITHOUT IMAGE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G | DIvider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28648" y="2486102"/>
            <a:ext cx="9144000" cy="1885795"/>
          </a:xfrm>
        </p:spPr>
        <p:txBody>
          <a:bodyPr anchor="ctr" anchorCtr="0">
            <a:noAutofit/>
          </a:bodyPr>
          <a:lstStyle>
            <a:lvl1pPr algn="l">
              <a:defRPr sz="8800">
                <a:solidFill>
                  <a:srgbClr val="CC0633"/>
                </a:solidFill>
              </a:defRPr>
            </a:lvl1pPr>
          </a:lstStyle>
          <a:p>
            <a:r>
              <a:rPr lang="en-US" dirty="0"/>
              <a:t>DIVIDER SLIDE</a:t>
            </a:r>
            <a:br>
              <a:rPr lang="en-US" dirty="0"/>
            </a:br>
            <a:r>
              <a:rPr lang="en-US" dirty="0"/>
              <a:t>WITHOUT IMAGE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| sub-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1" y="1286107"/>
            <a:ext cx="12192000" cy="557189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B2EDA9-BA65-7D43-B2F9-A634420DBC76}"/>
              </a:ext>
            </a:extLst>
          </p:cNvPr>
          <p:cNvSpPr txBox="1"/>
          <p:nvPr userDrawn="1"/>
        </p:nvSpPr>
        <p:spPr>
          <a:xfrm>
            <a:off x="1" y="0"/>
            <a:ext cx="12191999" cy="1286107"/>
          </a:xfrm>
          <a:prstGeom prst="rect">
            <a:avLst/>
          </a:prstGeom>
          <a:solidFill>
            <a:srgbClr val="CC06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28648" y="299844"/>
            <a:ext cx="9144000" cy="986263"/>
          </a:xfrm>
        </p:spPr>
        <p:txBody>
          <a:bodyPr anchor="t">
            <a:noAutofit/>
          </a:bodyPr>
          <a:lstStyle>
            <a:lvl1pPr algn="l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SUB-DIVIDER SLIDE</a:t>
            </a:r>
          </a:p>
        </p:txBody>
      </p:sp>
    </p:spTree>
    <p:extLst>
      <p:ext uri="{BB962C8B-B14F-4D97-AF65-F5344CB8AC3E}">
        <p14:creationId xmlns:p14="http://schemas.microsoft.com/office/powerpoint/2010/main" val="2039459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R | sub-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-1" y="1279249"/>
            <a:ext cx="12192001" cy="55787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-1" y="1286107"/>
            <a:ext cx="12192001" cy="55787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1" y="1292965"/>
            <a:ext cx="12192000" cy="5571893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628648" y="299844"/>
            <a:ext cx="9144000" cy="986263"/>
          </a:xfrm>
        </p:spPr>
        <p:txBody>
          <a:bodyPr anchor="t">
            <a:noAutofit/>
          </a:bodyPr>
          <a:lstStyle>
            <a:lvl1pPr algn="l">
              <a:defRPr sz="6000" baseline="0">
                <a:solidFill>
                  <a:srgbClr val="CC0633"/>
                </a:solidFill>
              </a:defRPr>
            </a:lvl1pPr>
          </a:lstStyle>
          <a:p>
            <a:r>
              <a:rPr lang="en-US" dirty="0"/>
              <a:t>SUB-DIVIDER SLIDE</a:t>
            </a:r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1" y="1286107"/>
            <a:ext cx="12192000" cy="557189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650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rgbClr val="CC0633"/>
                </a:solidFill>
              </a:defRPr>
            </a:lvl1pPr>
          </a:lstStyle>
          <a:p>
            <a:r>
              <a:rPr lang="en-US" dirty="0"/>
              <a:t>PAGE WITH BULLETS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45AB-E10E-A541-9AB5-B013C07D8858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04E3-866B-424A-9F33-40E3799F47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8099102-4D2D-E045-AFDA-D4B493CAF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07074" y="1917700"/>
            <a:ext cx="11460874" cy="3568700"/>
          </a:xfrm>
          <a:prstGeom prst="rect">
            <a:avLst/>
          </a:prstGeom>
        </p:spPr>
        <p:txBody>
          <a:bodyPr/>
          <a:lstStyle>
            <a:lvl1pPr marL="1066800" indent="-1066800">
              <a:buFontTx/>
              <a:buBlip>
                <a:blip r:embed="rId2"/>
              </a:buBlip>
              <a:tabLst/>
              <a:defRPr b="0">
                <a:solidFill>
                  <a:srgbClr val="54585A"/>
                </a:solidFill>
                <a:latin typeface="Times" charset="0"/>
                <a:ea typeface="Times" charset="0"/>
                <a:cs typeface="Times" charset="0"/>
              </a:defRPr>
            </a:lvl1pPr>
            <a:lvl2pPr marL="1384300" indent="-927100">
              <a:buFontTx/>
              <a:buBlip>
                <a:blip r:embed="rId2"/>
              </a:buBlip>
              <a:tabLst/>
              <a:defRPr b="0">
                <a:solidFill>
                  <a:srgbClr val="54585A"/>
                </a:solidFill>
                <a:latin typeface="Times" charset="0"/>
                <a:ea typeface="Times" charset="0"/>
                <a:cs typeface="Times" charset="0"/>
              </a:defRPr>
            </a:lvl2pPr>
            <a:lvl3pPr marL="1736725" indent="-822325">
              <a:buFontTx/>
              <a:buBlip>
                <a:blip r:embed="rId2"/>
              </a:buBlip>
              <a:tabLst/>
              <a:defRPr b="0">
                <a:solidFill>
                  <a:srgbClr val="54585A"/>
                </a:solidFill>
                <a:latin typeface="Times" charset="0"/>
                <a:ea typeface="Times" charset="0"/>
                <a:cs typeface="Times" charset="0"/>
              </a:defRPr>
            </a:lvl3pPr>
            <a:lvl4pPr marL="2089150" indent="-717550">
              <a:buFontTx/>
              <a:buBlip>
                <a:blip r:embed="rId2"/>
              </a:buBlip>
              <a:tabLst/>
              <a:defRPr b="0">
                <a:solidFill>
                  <a:srgbClr val="54585A"/>
                </a:solidFill>
                <a:latin typeface="Times" charset="0"/>
                <a:ea typeface="Times" charset="0"/>
                <a:cs typeface="Times" charset="0"/>
              </a:defRPr>
            </a:lvl4pPr>
            <a:lvl5pPr marL="2540000" indent="-711200">
              <a:buFontTx/>
              <a:buBlip>
                <a:blip r:embed="rId2"/>
              </a:buBlip>
              <a:tabLst/>
              <a:defRPr b="0">
                <a:solidFill>
                  <a:srgbClr val="54585A"/>
                </a:solidFill>
                <a:latin typeface="Times" charset="0"/>
                <a:ea typeface="Times" charset="0"/>
                <a:cs typeface="Times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2186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rgbClr val="CC0633"/>
                </a:solidFill>
              </a:defRPr>
            </a:lvl1pPr>
          </a:lstStyle>
          <a:p>
            <a:r>
              <a:rPr lang="en-US" dirty="0"/>
              <a:t>PAGE WITH NUMBER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45AB-E10E-A541-9AB5-B013C07D8858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04E3-866B-424A-9F33-40E3799F47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8099102-4D2D-E045-AFDA-D4B493CAF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07074" y="1917700"/>
            <a:ext cx="11460874" cy="3568700"/>
          </a:xfrm>
          <a:prstGeom prst="rect">
            <a:avLst/>
          </a:prstGeom>
        </p:spPr>
        <p:txBody>
          <a:bodyPr/>
          <a:lstStyle>
            <a:lvl1pPr marL="1200150" indent="-393700">
              <a:buFont typeface="+mj-lt"/>
              <a:buAutoNum type="arabicPeriod"/>
              <a:tabLst/>
              <a:defRPr b="0">
                <a:solidFill>
                  <a:srgbClr val="54585A"/>
                </a:solidFill>
                <a:latin typeface="Times" charset="0"/>
                <a:ea typeface="Times" charset="0"/>
                <a:cs typeface="Times" charset="0"/>
              </a:defRPr>
            </a:lvl1pPr>
            <a:lvl2pPr marL="1466850" indent="-309563">
              <a:buFont typeface="+mj-lt"/>
              <a:buAutoNum type="arabicPeriod"/>
              <a:tabLst/>
              <a:defRPr b="0">
                <a:solidFill>
                  <a:srgbClr val="54585A"/>
                </a:solidFill>
                <a:latin typeface="Times" charset="0"/>
                <a:ea typeface="Times" charset="0"/>
                <a:cs typeface="Times" charset="0"/>
              </a:defRPr>
            </a:lvl2pPr>
            <a:lvl3pPr marL="1784350" indent="-274638">
              <a:buFont typeface="+mj-lt"/>
              <a:buAutoNum type="arabicPeriod"/>
              <a:tabLst/>
              <a:defRPr b="0">
                <a:solidFill>
                  <a:srgbClr val="54585A"/>
                </a:solidFill>
                <a:latin typeface="Times" charset="0"/>
                <a:ea typeface="Times" charset="0"/>
                <a:cs typeface="Times" charset="0"/>
              </a:defRPr>
            </a:lvl3pPr>
            <a:lvl4pPr marL="2092325" indent="-265113">
              <a:buFont typeface="+mj-lt"/>
              <a:buAutoNum type="arabicPeriod"/>
              <a:tabLst/>
              <a:defRPr b="0">
                <a:solidFill>
                  <a:srgbClr val="54585A"/>
                </a:solidFill>
                <a:latin typeface="Times" charset="0"/>
                <a:ea typeface="Times" charset="0"/>
                <a:cs typeface="Times" charset="0"/>
              </a:defRPr>
            </a:lvl4pPr>
            <a:lvl5pPr marL="2359025" indent="-274638">
              <a:buFont typeface="+mj-lt"/>
              <a:buAutoNum type="arabicPeriod"/>
              <a:tabLst/>
              <a:defRPr b="0">
                <a:solidFill>
                  <a:srgbClr val="54585A"/>
                </a:solidFill>
                <a:latin typeface="Times" charset="0"/>
                <a:ea typeface="Times" charset="0"/>
                <a:cs typeface="Times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3599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1009650"/>
            <a:ext cx="3932237" cy="1600200"/>
          </a:xfrm>
        </p:spPr>
        <p:txBody>
          <a:bodyPr anchor="b">
            <a:normAutofit/>
          </a:bodyPr>
          <a:lstStyle>
            <a:lvl1pPr>
              <a:defRPr sz="5400" baseline="0">
                <a:solidFill>
                  <a:srgbClr val="CC0633"/>
                </a:solidFill>
              </a:defRPr>
            </a:lvl1pPr>
          </a:lstStyle>
          <a:p>
            <a:r>
              <a:rPr lang="en-US" dirty="0"/>
              <a:t>PAGE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INSERT TABLE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45AB-E10E-A541-9AB5-B013C07D8858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04E3-866B-424A-9F33-40E3799F47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6100A1-FB06-B440-8021-20D3620D5B5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941638"/>
            <a:ext cx="2224088" cy="5603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SUBHEADER</a:t>
            </a:r>
          </a:p>
        </p:txBody>
      </p:sp>
    </p:spTree>
    <p:extLst>
      <p:ext uri="{BB962C8B-B14F-4D97-AF65-F5344CB8AC3E}">
        <p14:creationId xmlns:p14="http://schemas.microsoft.com/office/powerpoint/2010/main" val="1493307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1009650"/>
            <a:ext cx="3932237" cy="1600200"/>
          </a:xfrm>
        </p:spPr>
        <p:txBody>
          <a:bodyPr anchor="b">
            <a:normAutofit/>
          </a:bodyPr>
          <a:lstStyle>
            <a:lvl1pPr>
              <a:defRPr sz="5400" baseline="0">
                <a:solidFill>
                  <a:srgbClr val="CC0633"/>
                </a:solidFill>
              </a:defRPr>
            </a:lvl1pPr>
          </a:lstStyle>
          <a:p>
            <a:r>
              <a:rPr lang="en-US" dirty="0"/>
              <a:t>PAGE WITH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INSERT CHART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45AB-E10E-A541-9AB5-B013C07D8858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04E3-866B-424A-9F33-40E3799F47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2E7148-C719-A141-8AA4-14FD913C4B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941638"/>
            <a:ext cx="2224088" cy="5603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SUBHEADER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585788"/>
            <a:ext cx="9285519" cy="834134"/>
          </a:xfrm>
        </p:spPr>
        <p:txBody>
          <a:bodyPr anchor="b">
            <a:normAutofit/>
          </a:bodyPr>
          <a:lstStyle>
            <a:lvl1pPr>
              <a:defRPr sz="5400" baseline="0">
                <a:solidFill>
                  <a:srgbClr val="CC0633"/>
                </a:solidFill>
              </a:defRPr>
            </a:lvl1pPr>
          </a:lstStyle>
          <a:p>
            <a:r>
              <a:rPr lang="en-US" dirty="0"/>
              <a:t>PAGE WITH COPY AND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561171"/>
            <a:ext cx="6172200" cy="42998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1561171"/>
            <a:ext cx="3932237" cy="430781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 b="0" baseline="0">
                <a:latin typeface="Times" charset="0"/>
                <a:ea typeface="Times" charset="0"/>
                <a:cs typeface="Times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CA" b="1" dirty="0">
                <a:latin typeface="Trebuchet MS" panose="020B0703020202090204" pitchFamily="34" charset="0"/>
              </a:rPr>
              <a:t>SUBHEADER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CA" dirty="0" err="1"/>
              <a:t>Miu</a:t>
            </a:r>
            <a:r>
              <a:rPr lang="en-CA" dirty="0"/>
              <a:t> </a:t>
            </a:r>
            <a:r>
              <a:rPr lang="en-CA" dirty="0" err="1"/>
              <a:t>sedem</a:t>
            </a:r>
            <a:r>
              <a:rPr lang="en-CA" dirty="0"/>
              <a:t> </a:t>
            </a:r>
            <a:r>
              <a:rPr lang="en-CA" dirty="0" err="1"/>
              <a:t>eliis</a:t>
            </a:r>
            <a:r>
              <a:rPr lang="en-CA" dirty="0"/>
              <a:t>, con </a:t>
            </a:r>
            <a:r>
              <a:rPr lang="en-CA" dirty="0" err="1"/>
              <a:t>destua</a:t>
            </a:r>
            <a:r>
              <a:rPr lang="en-CA" dirty="0"/>
              <a:t> sum </a:t>
            </a:r>
            <a:r>
              <a:rPr lang="en-CA" dirty="0" err="1"/>
              <a:t>pon</a:t>
            </a:r>
            <a:r>
              <a:rPr lang="en-CA" dirty="0"/>
              <a:t> </a:t>
            </a:r>
            <a:r>
              <a:rPr lang="en-CA" dirty="0" err="1"/>
              <a:t>sest</a:t>
            </a:r>
            <a:r>
              <a:rPr lang="en-CA" dirty="0"/>
              <a:t> vid in in </a:t>
            </a:r>
            <a:r>
              <a:rPr lang="en-CA" dirty="0" err="1"/>
              <a:t>Etraciemure</a:t>
            </a:r>
            <a:r>
              <a:rPr lang="en-CA" dirty="0"/>
              <a:t>, </a:t>
            </a:r>
            <a:r>
              <a:rPr lang="en-CA" dirty="0" err="1"/>
              <a:t>spiontentem</a:t>
            </a:r>
            <a:r>
              <a:rPr lang="en-CA" dirty="0"/>
              <a:t> </a:t>
            </a:r>
            <a:r>
              <a:rPr lang="en-CA" dirty="0" err="1"/>
              <a:t>consulin</a:t>
            </a:r>
            <a:r>
              <a:rPr lang="en-CA" dirty="0"/>
              <a:t> </a:t>
            </a:r>
            <a:r>
              <a:rPr lang="en-CA" dirty="0" err="1"/>
              <a:t>terviri</a:t>
            </a:r>
            <a:r>
              <a:rPr lang="en-CA" dirty="0"/>
              <a:t> </a:t>
            </a:r>
            <a:r>
              <a:rPr lang="en-CA" dirty="0" err="1"/>
              <a:t>sentienatra</a:t>
            </a:r>
            <a:r>
              <a:rPr lang="en-CA" dirty="0"/>
              <a:t> di </a:t>
            </a:r>
            <a:r>
              <a:rPr lang="en-CA" dirty="0" err="1"/>
              <a:t>publi</a:t>
            </a:r>
            <a:r>
              <a:rPr lang="en-CA" dirty="0"/>
              <a:t>, </a:t>
            </a:r>
            <a:r>
              <a:rPr lang="en-CA" dirty="0" err="1"/>
              <a:t>inamquium</a:t>
            </a:r>
            <a:r>
              <a:rPr lang="en-CA" dirty="0"/>
              <a:t> </a:t>
            </a:r>
            <a:r>
              <a:rPr lang="en-CA" dirty="0" err="1"/>
              <a:t>iliu</a:t>
            </a:r>
            <a:r>
              <a:rPr lang="en-CA" dirty="0"/>
              <a:t> se con ad </a:t>
            </a:r>
            <a:r>
              <a:rPr lang="en-CA" dirty="0" err="1"/>
              <a:t>noximil</a:t>
            </a:r>
            <a:r>
              <a:rPr lang="en-CA" dirty="0"/>
              <a:t> </a:t>
            </a:r>
            <a:r>
              <a:rPr lang="en-CA" dirty="0" err="1"/>
              <a:t>certemus</a:t>
            </a:r>
            <a:r>
              <a:rPr lang="en-CA" dirty="0"/>
              <a:t> </a:t>
            </a:r>
            <a:r>
              <a:rPr lang="en-CA" dirty="0" err="1"/>
              <a:t>veremor</a:t>
            </a:r>
            <a:r>
              <a:rPr lang="en-CA" dirty="0"/>
              <a:t> </a:t>
            </a:r>
            <a:r>
              <a:rPr lang="en-CA" dirty="0" err="1"/>
              <a:t>temus</a:t>
            </a:r>
            <a:r>
              <a:rPr lang="en-CA" dirty="0"/>
              <a:t>; 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45AB-E10E-A541-9AB5-B013C07D8858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04E3-866B-424A-9F33-40E3799F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CC0633"/>
                </a:solidFill>
              </a:defRPr>
            </a:lvl1pPr>
          </a:lstStyle>
          <a:p>
            <a:r>
              <a:rPr lang="en-US" dirty="0"/>
              <a:t>PAGE WITH TEXT ONLY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45AB-E10E-A541-9AB5-B013C07D8858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04E3-866B-424A-9F33-40E3799F47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8099102-4D2D-E045-AFDA-D4B493CAF9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925134"/>
            <a:ext cx="10515600" cy="35687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b="0">
                <a:solidFill>
                  <a:srgbClr val="54585A"/>
                </a:solidFill>
                <a:latin typeface="Times" charset="0"/>
                <a:ea typeface="Times" charset="0"/>
                <a:cs typeface="Times" charset="0"/>
              </a:defRPr>
            </a:lvl1pPr>
            <a:lvl2pPr marL="457200" indent="0">
              <a:buFont typeface="Arial" charset="0"/>
              <a:buNone/>
              <a:defRPr>
                <a:solidFill>
                  <a:srgbClr val="DC0032"/>
                </a:solidFill>
              </a:defRPr>
            </a:lvl2pPr>
            <a:lvl3pPr marL="914400" indent="0">
              <a:buFont typeface="Arial" charset="0"/>
              <a:buNone/>
              <a:defRPr>
                <a:solidFill>
                  <a:srgbClr val="DC0032"/>
                </a:solidFill>
              </a:defRPr>
            </a:lvl3pPr>
            <a:lvl4pPr marL="1371600" indent="0">
              <a:buFont typeface="Arial" charset="0"/>
              <a:buNone/>
              <a:defRPr>
                <a:solidFill>
                  <a:srgbClr val="DC0032"/>
                </a:solidFill>
              </a:defRPr>
            </a:lvl4pPr>
            <a:lvl5pPr marL="1828800" indent="0">
              <a:buFont typeface="Arial" charset="0"/>
              <a:buNone/>
              <a:defRPr>
                <a:solidFill>
                  <a:srgbClr val="DC0032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CA" b="1" dirty="0">
                <a:latin typeface="Trebuchet MS" panose="020B0703020202090204" pitchFamily="34" charset="0"/>
              </a:rPr>
              <a:t>SUBHEADER</a:t>
            </a:r>
          </a:p>
          <a:p>
            <a:r>
              <a:rPr lang="en-CA" dirty="0" err="1"/>
              <a:t>Miu</a:t>
            </a:r>
            <a:r>
              <a:rPr lang="en-CA" dirty="0"/>
              <a:t> </a:t>
            </a:r>
            <a:r>
              <a:rPr lang="en-CA" dirty="0" err="1"/>
              <a:t>sedem</a:t>
            </a:r>
            <a:r>
              <a:rPr lang="en-CA" dirty="0"/>
              <a:t> </a:t>
            </a:r>
            <a:r>
              <a:rPr lang="en-CA" dirty="0" err="1"/>
              <a:t>eliis</a:t>
            </a:r>
            <a:r>
              <a:rPr lang="en-CA" dirty="0"/>
              <a:t>, con </a:t>
            </a:r>
            <a:r>
              <a:rPr lang="en-CA" dirty="0" err="1"/>
              <a:t>destua</a:t>
            </a:r>
            <a:r>
              <a:rPr lang="en-CA" dirty="0"/>
              <a:t> sum </a:t>
            </a:r>
            <a:r>
              <a:rPr lang="en-CA" dirty="0" err="1"/>
              <a:t>pon</a:t>
            </a:r>
            <a:r>
              <a:rPr lang="en-CA" dirty="0"/>
              <a:t> </a:t>
            </a:r>
            <a:r>
              <a:rPr lang="en-CA" dirty="0" err="1"/>
              <a:t>sest</a:t>
            </a:r>
            <a:r>
              <a:rPr lang="en-CA" dirty="0"/>
              <a:t> vid in in </a:t>
            </a:r>
            <a:r>
              <a:rPr lang="en-CA" dirty="0" err="1"/>
              <a:t>Etraciemure</a:t>
            </a:r>
            <a:r>
              <a:rPr lang="en-CA" dirty="0"/>
              <a:t>, </a:t>
            </a:r>
            <a:r>
              <a:rPr lang="en-CA" dirty="0" err="1"/>
              <a:t>spiontentem</a:t>
            </a:r>
            <a:r>
              <a:rPr lang="en-CA" dirty="0"/>
              <a:t> </a:t>
            </a:r>
            <a:r>
              <a:rPr lang="en-CA" dirty="0" err="1"/>
              <a:t>consulin</a:t>
            </a:r>
            <a:r>
              <a:rPr lang="en-CA" dirty="0"/>
              <a:t> </a:t>
            </a:r>
            <a:r>
              <a:rPr lang="en-CA" dirty="0" err="1"/>
              <a:t>terviri</a:t>
            </a:r>
            <a:r>
              <a:rPr lang="en-CA" dirty="0"/>
              <a:t> </a:t>
            </a:r>
            <a:r>
              <a:rPr lang="en-CA" dirty="0" err="1"/>
              <a:t>sentienatra</a:t>
            </a:r>
            <a:r>
              <a:rPr lang="en-CA" dirty="0"/>
              <a:t> di </a:t>
            </a:r>
            <a:r>
              <a:rPr lang="en-CA" dirty="0" err="1"/>
              <a:t>publi</a:t>
            </a:r>
            <a:r>
              <a:rPr lang="en-CA" dirty="0"/>
              <a:t>, </a:t>
            </a:r>
            <a:r>
              <a:rPr lang="en-CA" dirty="0" err="1"/>
              <a:t>inamquium</a:t>
            </a:r>
            <a:r>
              <a:rPr lang="en-CA" dirty="0"/>
              <a:t> </a:t>
            </a:r>
            <a:r>
              <a:rPr lang="en-CA" dirty="0" err="1"/>
              <a:t>iliu</a:t>
            </a:r>
            <a:r>
              <a:rPr lang="en-CA" dirty="0"/>
              <a:t> se con ad </a:t>
            </a:r>
            <a:r>
              <a:rPr lang="en-CA" dirty="0" err="1"/>
              <a:t>noximil</a:t>
            </a:r>
            <a:r>
              <a:rPr lang="en-CA" dirty="0"/>
              <a:t> </a:t>
            </a:r>
            <a:r>
              <a:rPr lang="en-CA" dirty="0" err="1"/>
              <a:t>certemus</a:t>
            </a:r>
            <a:r>
              <a:rPr lang="en-CA" dirty="0"/>
              <a:t> </a:t>
            </a:r>
            <a:r>
              <a:rPr lang="en-CA" dirty="0" err="1"/>
              <a:t>veremor</a:t>
            </a:r>
            <a:r>
              <a:rPr lang="en-CA" dirty="0"/>
              <a:t> </a:t>
            </a:r>
            <a:r>
              <a:rPr lang="en-CA" dirty="0" err="1"/>
              <a:t>temus</a:t>
            </a:r>
            <a:r>
              <a:rPr lang="en-CA" dirty="0"/>
              <a:t>;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R | Title Page with 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6B2EDA9-BA65-7D43-B2F9-A634420DBC76}"/>
              </a:ext>
            </a:extLst>
          </p:cNvPr>
          <p:cNvSpPr txBox="1"/>
          <p:nvPr userDrawn="1"/>
        </p:nvSpPr>
        <p:spPr>
          <a:xfrm>
            <a:off x="7203687" y="0"/>
            <a:ext cx="4988313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7204075" y="0"/>
            <a:ext cx="4987925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49" y="5317900"/>
            <a:ext cx="2743200" cy="365125"/>
          </a:xfrm>
        </p:spPr>
        <p:txBody>
          <a:bodyPr/>
          <a:lstStyle>
            <a:lvl1pPr>
              <a:defRPr>
                <a:solidFill>
                  <a:srgbClr val="54585A"/>
                </a:solidFill>
              </a:defRPr>
            </a:lvl1pPr>
          </a:lstStyle>
          <a:p>
            <a:r>
              <a:rPr lang="en-US" dirty="0"/>
              <a:t>DAY MONTH YEAR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28649" y="1590450"/>
            <a:ext cx="6575038" cy="3727450"/>
          </a:xfrm>
        </p:spPr>
        <p:txBody>
          <a:bodyPr>
            <a:noAutofit/>
          </a:bodyPr>
          <a:lstStyle>
            <a:lvl1pPr marL="0" indent="0">
              <a:buNone/>
              <a:defRPr sz="6600" b="0">
                <a:solidFill>
                  <a:srgbClr val="CC0633"/>
                </a:solidFill>
                <a:latin typeface="Impact" charset="0"/>
                <a:ea typeface="Impact" charset="0"/>
                <a:cs typeface="Impact" charset="0"/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PAGE</a:t>
            </a:r>
            <a:br>
              <a:rPr lang="en-US" dirty="0"/>
            </a:br>
            <a:r>
              <a:rPr lang="en-US" dirty="0"/>
              <a:t>WITH </a:t>
            </a:r>
            <a:br>
              <a:rPr lang="en-US" dirty="0"/>
            </a:br>
            <a:r>
              <a:rPr lang="en-US" dirty="0"/>
              <a:t>SIDE IMAGE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/SINGLE PHR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>
              <a:defRPr b="1" baseline="0">
                <a:solidFill>
                  <a:srgbClr val="CC0633"/>
                </a:solidFill>
                <a:latin typeface="Trebuchet MS" panose="020B0703020202090204" pitchFamily="34" charset="0"/>
              </a:defRPr>
            </a:lvl1pPr>
          </a:lstStyle>
          <a:p>
            <a:r>
              <a:rPr lang="en-US" dirty="0"/>
              <a:t>PAGE WITH QUOTE/SINGLE PHRASE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45AB-E10E-A541-9AB5-B013C07D8858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04E3-866B-424A-9F33-40E3799F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701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6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| Title Page with to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8696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B2EDA9-BA65-7D43-B2F9-A634420DBC76}"/>
              </a:ext>
            </a:extLst>
          </p:cNvPr>
          <p:cNvSpPr txBox="1"/>
          <p:nvPr userDrawn="1"/>
        </p:nvSpPr>
        <p:spPr>
          <a:xfrm>
            <a:off x="0" y="3869635"/>
            <a:ext cx="12192000" cy="2988366"/>
          </a:xfrm>
          <a:prstGeom prst="rect">
            <a:avLst/>
          </a:prstGeom>
          <a:solidFill>
            <a:srgbClr val="CC0633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CC0633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28648" y="3996527"/>
            <a:ext cx="8210551" cy="2546884"/>
          </a:xfrm>
        </p:spPr>
        <p:txBody>
          <a:bodyPr>
            <a:noAutofit/>
          </a:bodyPr>
          <a:lstStyle>
            <a:lvl1pPr marL="0" indent="0">
              <a:buNone/>
              <a:defRPr sz="6000" b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PAGE</a:t>
            </a:r>
            <a:br>
              <a:rPr lang="en-US" dirty="0"/>
            </a:br>
            <a:r>
              <a:rPr lang="en-US"/>
              <a:t>WITH TOP </a:t>
            </a:r>
            <a:r>
              <a:rPr lang="en-US" dirty="0"/>
              <a:t>IMAGE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R | Title Page with to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6B2EDA9-BA65-7D43-B2F9-A634420DBC76}"/>
              </a:ext>
            </a:extLst>
          </p:cNvPr>
          <p:cNvSpPr txBox="1"/>
          <p:nvPr userDrawn="1"/>
        </p:nvSpPr>
        <p:spPr>
          <a:xfrm flipV="1">
            <a:off x="0" y="-1"/>
            <a:ext cx="12192000" cy="38696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12192000" cy="386963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28648" y="3996527"/>
            <a:ext cx="8210551" cy="2546884"/>
          </a:xfrm>
        </p:spPr>
        <p:txBody>
          <a:bodyPr>
            <a:noAutofit/>
          </a:bodyPr>
          <a:lstStyle>
            <a:lvl1pPr marL="0" indent="0">
              <a:buNone/>
              <a:defRPr sz="6000" b="0">
                <a:solidFill>
                  <a:srgbClr val="CC0633"/>
                </a:solidFill>
                <a:latin typeface="Impact" charset="0"/>
                <a:ea typeface="Impact" charset="0"/>
                <a:cs typeface="Impact" charset="0"/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PAGE</a:t>
            </a:r>
            <a:br>
              <a:rPr lang="en-US" dirty="0"/>
            </a:br>
            <a:r>
              <a:rPr lang="en-US" dirty="0"/>
              <a:t>WITH TOP IMAGE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| Title Page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6B2EDA9-BA65-7D43-B2F9-A634420DBC76}"/>
              </a:ext>
            </a:extLst>
          </p:cNvPr>
          <p:cNvSpPr txBox="1"/>
          <p:nvPr userDrawn="1"/>
        </p:nvSpPr>
        <p:spPr>
          <a:xfrm>
            <a:off x="0" y="1278672"/>
            <a:ext cx="12192000" cy="4348977"/>
          </a:xfrm>
          <a:prstGeom prst="rect">
            <a:avLst/>
          </a:prstGeom>
          <a:solidFill>
            <a:srgbClr val="CC06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80687" y="2048781"/>
            <a:ext cx="8210551" cy="2546884"/>
          </a:xfrm>
        </p:spPr>
        <p:txBody>
          <a:bodyPr>
            <a:noAutofit/>
          </a:bodyPr>
          <a:lstStyle>
            <a:lvl1pPr marL="0" indent="0">
              <a:buNone/>
              <a:defRPr sz="7200" b="0" baseline="0">
                <a:solidFill>
                  <a:schemeClr val="bg1"/>
                </a:solidFill>
                <a:latin typeface="Impact" charset="0"/>
                <a:ea typeface="Impact" charset="0"/>
                <a:cs typeface="Impact" charset="0"/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PAGE</a:t>
            </a:r>
            <a:br>
              <a:rPr lang="en-US" dirty="0"/>
            </a:br>
            <a:r>
              <a:rPr lang="en-US" dirty="0"/>
              <a:t>WITHOUT IMAGE</a:t>
            </a:r>
          </a:p>
        </p:txBody>
      </p:sp>
      <p:sp>
        <p:nvSpPr>
          <p:cNvPr id="10" name="Date Placeholder 5">
            <a:extLst>
              <a:ext uri="{FF2B5EF4-FFF2-40B4-BE49-F238E27FC236}">
                <a16:creationId xmlns:a16="http://schemas.microsoft.com/office/drawing/2014/main" id="{195F233F-A9D2-8D42-8B6A-EED412BC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778515"/>
            <a:ext cx="2057400" cy="365125"/>
          </a:xfrm>
        </p:spPr>
        <p:txBody>
          <a:bodyPr/>
          <a:lstStyle>
            <a:lvl1pPr>
              <a:defRPr>
                <a:solidFill>
                  <a:srgbClr val="54585A"/>
                </a:solidFill>
              </a:defRPr>
            </a:lvl1pPr>
          </a:lstStyle>
          <a:p>
            <a:r>
              <a:rPr lang="en-US" dirty="0"/>
              <a:t>DAY MONTH YEAR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R | Title Page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B2EDA9-BA65-7D43-B2F9-A634420DBC76}"/>
              </a:ext>
            </a:extLst>
          </p:cNvPr>
          <p:cNvSpPr txBox="1"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CC06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B2EDA9-BA65-7D43-B2F9-A634420DBC76}"/>
              </a:ext>
            </a:extLst>
          </p:cNvPr>
          <p:cNvSpPr txBox="1"/>
          <p:nvPr userDrawn="1"/>
        </p:nvSpPr>
        <p:spPr>
          <a:xfrm>
            <a:off x="0" y="1278672"/>
            <a:ext cx="12192000" cy="43489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80687" y="2048781"/>
            <a:ext cx="8210551" cy="2546884"/>
          </a:xfrm>
        </p:spPr>
        <p:txBody>
          <a:bodyPr>
            <a:noAutofit/>
          </a:bodyPr>
          <a:lstStyle>
            <a:lvl1pPr marL="0" indent="0">
              <a:buNone/>
              <a:defRPr sz="7200" b="0" baseline="0">
                <a:solidFill>
                  <a:srgbClr val="CC0633"/>
                </a:solidFill>
                <a:latin typeface="Impact" charset="0"/>
                <a:ea typeface="Impact" charset="0"/>
                <a:cs typeface="Impact" charset="0"/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PAGE</a:t>
            </a:r>
            <a:br>
              <a:rPr lang="en-US" dirty="0"/>
            </a:br>
            <a:r>
              <a:rPr lang="en-US" dirty="0"/>
              <a:t>WITHOUT IMAGE</a:t>
            </a:r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195F233F-A9D2-8D42-8B6A-EED412BC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577851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DAY MONTH YEAR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1009650"/>
            <a:ext cx="3932237" cy="1600200"/>
          </a:xfrm>
        </p:spPr>
        <p:txBody>
          <a:bodyPr anchor="b">
            <a:normAutofit/>
          </a:bodyPr>
          <a:lstStyle>
            <a:lvl1pPr>
              <a:defRPr sz="5400" baseline="0">
                <a:solidFill>
                  <a:srgbClr val="CC0633"/>
                </a:solidFill>
              </a:defRPr>
            </a:lvl1pPr>
          </a:lstStyle>
          <a:p>
            <a:r>
              <a:rPr lang="en-US" dirty="0"/>
              <a:t>PAGE WITH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INSERT CHART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45AB-E10E-A541-9AB5-B013C07D8858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04E3-866B-424A-9F33-40E3799F47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2E7148-C719-A141-8AA4-14FD913C4B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941638"/>
            <a:ext cx="2224088" cy="5603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SUBHEADER</a:t>
            </a:r>
          </a:p>
        </p:txBody>
      </p:sp>
    </p:spTree>
    <p:extLst>
      <p:ext uri="{BB962C8B-B14F-4D97-AF65-F5344CB8AC3E}">
        <p14:creationId xmlns:p14="http://schemas.microsoft.com/office/powerpoint/2010/main" val="205948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| 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6B2EDA9-BA65-7D43-B2F9-A634420DBC76}"/>
              </a:ext>
            </a:extLst>
          </p:cNvPr>
          <p:cNvSpPr txBox="1"/>
          <p:nvPr userDrawn="1"/>
        </p:nvSpPr>
        <p:spPr>
          <a:xfrm>
            <a:off x="0" y="4616605"/>
            <a:ext cx="12192000" cy="2246985"/>
          </a:xfrm>
          <a:prstGeom prst="rect">
            <a:avLst/>
          </a:prstGeom>
          <a:solidFill>
            <a:srgbClr val="CC06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8648" y="4916449"/>
            <a:ext cx="9144000" cy="1885795"/>
          </a:xfrm>
        </p:spPr>
        <p:txBody>
          <a:bodyPr anchor="t">
            <a:no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12192000" cy="461660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4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R | 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6351"/>
            <a:ext cx="12192000" cy="46222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2191999" cy="461660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8648" y="4916449"/>
            <a:ext cx="9144000" cy="1885795"/>
          </a:xfrm>
        </p:spPr>
        <p:txBody>
          <a:bodyPr anchor="t">
            <a:noAutofit/>
          </a:bodyPr>
          <a:lstStyle>
            <a:lvl1pPr algn="l">
              <a:defRPr sz="6000">
                <a:solidFill>
                  <a:srgbClr val="CC0633"/>
                </a:solidFill>
              </a:defRPr>
            </a:lvl1pPr>
          </a:lstStyle>
          <a:p>
            <a:r>
              <a:rPr lang="en-US" dirty="0"/>
              <a:t>DIVIDER SLIDE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hello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424242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DAY MONTH YEAR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424242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r>
              <a:rPr lang="en-US" dirty="0"/>
              <a:t>SIMON FRASER UNIVERSITY	</a:t>
            </a:r>
            <a:fld id="{43C4AB4C-C7C8-C344-9BA4-A19F47AC752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8F915F-99D3-D24D-9C1A-42E17BB7E5E3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591321" y="1242"/>
            <a:ext cx="1096155" cy="80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8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4" r:id="rId5"/>
    <p:sldLayoutId id="2147483663" r:id="rId6"/>
    <p:sldLayoutId id="2147483700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CC0633"/>
          </a:solidFill>
          <a:latin typeface="Impact" charset="0"/>
          <a:ea typeface="Impact" charset="0"/>
          <a:cs typeface="Impac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1" kern="1200">
          <a:solidFill>
            <a:srgbClr val="54585A"/>
          </a:solidFill>
          <a:latin typeface="Trebuchet MS" charset="0"/>
          <a:ea typeface="Trebuchet MS" charset="0"/>
          <a:cs typeface="Trebuchet M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89760-B729-0C4C-BBD3-1A6903F5D6A8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DE936-160E-1E4D-969F-DD61804F4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9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7" r:id="rId2"/>
    <p:sldLayoutId id="2147483678" r:id="rId3"/>
    <p:sldLayoutId id="214748367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CC0633"/>
          </a:solidFill>
          <a:latin typeface="Impact" charset="0"/>
          <a:ea typeface="Impact" charset="0"/>
          <a:cs typeface="Impac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1" kern="1200">
          <a:solidFill>
            <a:srgbClr val="54585A"/>
          </a:solidFill>
          <a:latin typeface="Trebuchet MS" charset="0"/>
          <a:ea typeface="Trebuchet MS" charset="0"/>
          <a:cs typeface="Trebuchet M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97367-6300-454C-B93E-E525F63CD8A6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678C3-9CC5-F643-A4B0-A6B5BA195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CC0633"/>
          </a:solidFill>
          <a:latin typeface="Impact" charset="0"/>
          <a:ea typeface="Impact" charset="0"/>
          <a:cs typeface="Impac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545AB-E10E-A541-9AB5-B013C07D8858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A04E3-866B-424A-9F33-40E3799F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2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8" r:id="rId2"/>
    <p:sldLayoutId id="2147483692" r:id="rId3"/>
    <p:sldLayoutId id="2147483694" r:id="rId4"/>
    <p:sldLayoutId id="2147483693" r:id="rId5"/>
    <p:sldLayoutId id="2147483695" r:id="rId6"/>
    <p:sldLayoutId id="214748369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CC0633"/>
          </a:solidFill>
          <a:latin typeface="Impact" charset="0"/>
          <a:ea typeface="Impact" charset="0"/>
          <a:cs typeface="Impac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1" kern="1200">
          <a:solidFill>
            <a:srgbClr val="54585A"/>
          </a:solidFill>
          <a:latin typeface="Trebuchet MS" charset="0"/>
          <a:ea typeface="Trebuchet MS" charset="0"/>
          <a:cs typeface="Trebuchet M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kern="1200">
          <a:solidFill>
            <a:srgbClr val="54585A"/>
          </a:solidFill>
          <a:latin typeface="Times" charset="0"/>
          <a:ea typeface="Times" charset="0"/>
          <a:cs typeface="Time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078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 NOVEMBER 2019</a:t>
            </a:r>
          </a:p>
          <a:p>
            <a:r>
              <a:rPr lang="en-US" dirty="0"/>
              <a:t>BADM HACKATHON TRAINING DAY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STORYTELLING</a:t>
            </a:r>
          </a:p>
          <a:p>
            <a:r>
              <a:rPr lang="en-US" dirty="0"/>
              <a:t>MODEL INTERPRETATION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7357C4-D511-C646-835A-D75316748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321" y="0"/>
            <a:ext cx="1381820" cy="1016000"/>
          </a:xfrm>
          <a:prstGeom prst="rect">
            <a:avLst/>
          </a:prstGeom>
        </p:spPr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7E932FF-7767-1F40-AF64-95D52B84E40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/>
          <a:srcRect t="95" b="95"/>
          <a:stretch>
            <a:fillRect/>
          </a:stretch>
        </p:blipFill>
        <p:spPr>
          <a:xfrm>
            <a:off x="7196254" y="-1"/>
            <a:ext cx="4987925" cy="685800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837535-6277-7647-914E-E69334321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321" y="-2"/>
            <a:ext cx="1096155" cy="80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7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STEPWISE REGRESSION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ACCCCA-534A-B745-AC54-7546FFC8D1C1}"/>
              </a:ext>
            </a:extLst>
          </p:cNvPr>
          <p:cNvSpPr/>
          <p:nvPr/>
        </p:nvSpPr>
        <p:spPr>
          <a:xfrm>
            <a:off x="836612" y="2925157"/>
            <a:ext cx="22191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>
                <a:solidFill>
                  <a:srgbClr val="54585A"/>
                </a:solidFill>
                <a:latin typeface="Trebuchet MS" panose="020B0703020202090204" pitchFamily="34" charset="0"/>
              </a:rPr>
              <a:t>Effect Plots Cont.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7A9555-01BF-4EA4-881E-9C47E0174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08000"/>
            <a:ext cx="4096542" cy="629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665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ACCCCA-534A-B745-AC54-7546FFC8D1C1}"/>
              </a:ext>
            </a:extLst>
          </p:cNvPr>
          <p:cNvSpPr/>
          <p:nvPr/>
        </p:nvSpPr>
        <p:spPr>
          <a:xfrm>
            <a:off x="836612" y="2925157"/>
            <a:ext cx="2219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>
                <a:solidFill>
                  <a:srgbClr val="54585A"/>
                </a:solidFill>
                <a:latin typeface="Trebuchet MS" panose="020B0703020202090204" pitchFamily="34" charset="0"/>
              </a:rPr>
              <a:t>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5CEA8E-EF2C-4582-9824-BB9C1E3D7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2" y="3762166"/>
            <a:ext cx="103822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09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ACCCCA-534A-B745-AC54-7546FFC8D1C1}"/>
              </a:ext>
            </a:extLst>
          </p:cNvPr>
          <p:cNvSpPr/>
          <p:nvPr/>
        </p:nvSpPr>
        <p:spPr>
          <a:xfrm>
            <a:off x="836612" y="2925157"/>
            <a:ext cx="22191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>
                <a:solidFill>
                  <a:srgbClr val="54585A"/>
                </a:solidFill>
                <a:latin typeface="Trebuchet MS" panose="020B0703020202090204" pitchFamily="34" charset="0"/>
              </a:rPr>
              <a:t>Importance Plot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407BA9-254E-483F-B505-7494E23283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40"/>
          <a:stretch/>
        </p:blipFill>
        <p:spPr>
          <a:xfrm>
            <a:off x="4352031" y="847090"/>
            <a:ext cx="6887096" cy="601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49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ACCCCA-534A-B745-AC54-7546FFC8D1C1}"/>
              </a:ext>
            </a:extLst>
          </p:cNvPr>
          <p:cNvSpPr/>
          <p:nvPr/>
        </p:nvSpPr>
        <p:spPr>
          <a:xfrm>
            <a:off x="836612" y="2925157"/>
            <a:ext cx="22191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>
                <a:solidFill>
                  <a:srgbClr val="54585A"/>
                </a:solidFill>
                <a:latin typeface="Trebuchet MS" panose="020B0703020202090204" pitchFamily="34" charset="0"/>
              </a:rPr>
              <a:t>Partial Dependence Plot</a:t>
            </a:r>
          </a:p>
          <a:p>
            <a:r>
              <a:rPr lang="en-CA" sz="2400" b="1" dirty="0" err="1">
                <a:solidFill>
                  <a:srgbClr val="54585A"/>
                </a:solidFill>
                <a:latin typeface="Trebuchet MS" panose="020B0703020202090204" pitchFamily="34" charset="0"/>
              </a:rPr>
              <a:t>eopenrate</a:t>
            </a:r>
            <a:endParaRPr lang="en-CA" sz="2400" b="1" dirty="0">
              <a:solidFill>
                <a:srgbClr val="54585A"/>
              </a:solidFill>
              <a:latin typeface="Trebuchet MS" panose="020B070302020209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0F5338-2E67-4AE4-9B9B-3722A8B225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11"/>
          <a:stretch/>
        </p:blipFill>
        <p:spPr>
          <a:xfrm>
            <a:off x="3573254" y="1290320"/>
            <a:ext cx="7693446" cy="48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155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ACCCCA-534A-B745-AC54-7546FFC8D1C1}"/>
              </a:ext>
            </a:extLst>
          </p:cNvPr>
          <p:cNvSpPr/>
          <p:nvPr/>
        </p:nvSpPr>
        <p:spPr>
          <a:xfrm>
            <a:off x="836612" y="2925157"/>
            <a:ext cx="22191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>
                <a:solidFill>
                  <a:srgbClr val="54585A"/>
                </a:solidFill>
                <a:latin typeface="Trebuchet MS" panose="020B0703020202090204" pitchFamily="34" charset="0"/>
              </a:rPr>
              <a:t>Partial Dependence Plot</a:t>
            </a:r>
          </a:p>
          <a:p>
            <a:r>
              <a:rPr lang="en-CA" sz="2400" b="1" dirty="0" err="1">
                <a:solidFill>
                  <a:srgbClr val="54585A"/>
                </a:solidFill>
                <a:latin typeface="Trebuchet MS" panose="020B0703020202090204" pitchFamily="34" charset="0"/>
              </a:rPr>
              <a:t>avgorder</a:t>
            </a:r>
            <a:endParaRPr lang="en-CA" sz="2400" b="1" dirty="0">
              <a:solidFill>
                <a:srgbClr val="54585A"/>
              </a:solidFill>
              <a:latin typeface="Trebuchet MS" panose="020B070302020209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0C70A5-3F88-4005-B91E-3013C4328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390" y="947497"/>
            <a:ext cx="7620660" cy="55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69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ACCCCA-534A-B745-AC54-7546FFC8D1C1}"/>
              </a:ext>
            </a:extLst>
          </p:cNvPr>
          <p:cNvSpPr/>
          <p:nvPr/>
        </p:nvSpPr>
        <p:spPr>
          <a:xfrm>
            <a:off x="836612" y="2925157"/>
            <a:ext cx="22191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>
                <a:solidFill>
                  <a:srgbClr val="54585A"/>
                </a:solidFill>
                <a:latin typeface="Trebuchet MS" panose="020B0703020202090204" pitchFamily="34" charset="0"/>
              </a:rPr>
              <a:t>Partial Dependence Plot</a:t>
            </a:r>
          </a:p>
          <a:p>
            <a:r>
              <a:rPr lang="en-CA" sz="2400" b="1" dirty="0" err="1">
                <a:solidFill>
                  <a:srgbClr val="54585A"/>
                </a:solidFill>
                <a:latin typeface="Trebuchet MS" panose="020B0703020202090204" pitchFamily="34" charset="0"/>
              </a:rPr>
              <a:t>eclickrate</a:t>
            </a:r>
            <a:endParaRPr lang="en-CA" sz="2400" b="1" dirty="0">
              <a:solidFill>
                <a:srgbClr val="54585A"/>
              </a:solidFill>
              <a:latin typeface="Trebuchet MS" panose="020B070302020209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248DDA-98C7-4044-8C92-E66581D38B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1"/>
          <a:stretch/>
        </p:blipFill>
        <p:spPr>
          <a:xfrm>
            <a:off x="3772537" y="1009650"/>
            <a:ext cx="7863840" cy="528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43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ACCCCA-534A-B745-AC54-7546FFC8D1C1}"/>
              </a:ext>
            </a:extLst>
          </p:cNvPr>
          <p:cNvSpPr/>
          <p:nvPr/>
        </p:nvSpPr>
        <p:spPr>
          <a:xfrm>
            <a:off x="836612" y="2925157"/>
            <a:ext cx="22191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>
                <a:solidFill>
                  <a:srgbClr val="54585A"/>
                </a:solidFill>
                <a:latin typeface="Trebuchet MS" panose="020B0703020202090204" pitchFamily="34" charset="0"/>
              </a:rPr>
              <a:t>Partial Dependence Plot</a:t>
            </a:r>
          </a:p>
          <a:p>
            <a:r>
              <a:rPr lang="en-CA" sz="2400" b="1" dirty="0" err="1">
                <a:solidFill>
                  <a:srgbClr val="54585A"/>
                </a:solidFill>
                <a:latin typeface="Trebuchet MS" panose="020B0703020202090204" pitchFamily="34" charset="0"/>
              </a:rPr>
              <a:t>cust_period</a:t>
            </a:r>
            <a:endParaRPr lang="en-CA" sz="2400" b="1" dirty="0">
              <a:solidFill>
                <a:srgbClr val="54585A"/>
              </a:solidFill>
              <a:latin typeface="Trebuchet MS" panose="020B070302020209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D3F8D-2041-4BF7-A80C-2392E3872F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0"/>
          <a:stretch/>
        </p:blipFill>
        <p:spPr>
          <a:xfrm>
            <a:off x="3535679" y="1083070"/>
            <a:ext cx="8210497" cy="552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11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699314A-BD66-0645-AB62-FBECC9903BF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235" r="235"/>
          <a:stretch>
            <a:fillRect/>
          </a:stretch>
        </p:blipFill>
        <p:spPr>
          <a:xfrm>
            <a:off x="0" y="0"/>
            <a:ext cx="12192000" cy="3869635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LIFT CHARTS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E5DBCB-55BD-5544-97B1-1787A487A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1321" y="-2"/>
            <a:ext cx="1096155" cy="80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25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LIFT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ACCCCA-534A-B745-AC54-7546FFC8D1C1}"/>
              </a:ext>
            </a:extLst>
          </p:cNvPr>
          <p:cNvSpPr/>
          <p:nvPr/>
        </p:nvSpPr>
        <p:spPr>
          <a:xfrm>
            <a:off x="836612" y="2925157"/>
            <a:ext cx="2219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>
                <a:solidFill>
                  <a:srgbClr val="54585A"/>
                </a:solidFill>
                <a:latin typeface="Trebuchet MS" panose="020B0703020202090204" pitchFamily="34" charset="0"/>
              </a:rPr>
              <a:t>Estimation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E88C07-542D-416F-8871-4CACCF3F45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18"/>
          <a:stretch/>
        </p:blipFill>
        <p:spPr>
          <a:xfrm>
            <a:off x="4444783" y="1178560"/>
            <a:ext cx="7435487" cy="48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68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LIFT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ACCCCA-534A-B745-AC54-7546FFC8D1C1}"/>
              </a:ext>
            </a:extLst>
          </p:cNvPr>
          <p:cNvSpPr/>
          <p:nvPr/>
        </p:nvSpPr>
        <p:spPr>
          <a:xfrm>
            <a:off x="836612" y="2925157"/>
            <a:ext cx="2219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>
                <a:solidFill>
                  <a:srgbClr val="54585A"/>
                </a:solidFill>
                <a:latin typeface="Trebuchet MS" panose="020B0703020202090204" pitchFamily="34" charset="0"/>
              </a:rPr>
              <a:t>Validation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1772F4-4CF7-4672-81D2-208D5AE6BC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77"/>
          <a:stretch/>
        </p:blipFill>
        <p:spPr>
          <a:xfrm>
            <a:off x="4362190" y="1009650"/>
            <a:ext cx="7552211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377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699314A-BD66-0645-AB62-FBECC9903BF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235" r="235"/>
          <a:stretch>
            <a:fillRect/>
          </a:stretch>
        </p:blipFill>
        <p:spPr>
          <a:xfrm>
            <a:off x="0" y="0"/>
            <a:ext cx="12192000" cy="3869635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MODEL OUTPUTS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E5DBCB-55BD-5544-97B1-1787A487A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1321" y="-2"/>
            <a:ext cx="1096155" cy="80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99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LIFT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ACCCCA-534A-B745-AC54-7546FFC8D1C1}"/>
              </a:ext>
            </a:extLst>
          </p:cNvPr>
          <p:cNvSpPr/>
          <p:nvPr/>
        </p:nvSpPr>
        <p:spPr>
          <a:xfrm>
            <a:off x="836612" y="2925157"/>
            <a:ext cx="22191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>
                <a:solidFill>
                  <a:srgbClr val="54585A"/>
                </a:solidFill>
                <a:latin typeface="Trebuchet MS" panose="020B0703020202090204" pitchFamily="34" charset="0"/>
              </a:rPr>
              <a:t>Neural Network</a:t>
            </a:r>
          </a:p>
          <a:p>
            <a:r>
              <a:rPr lang="en-CA" sz="2400" b="1" dirty="0">
                <a:solidFill>
                  <a:srgbClr val="54585A"/>
                </a:solidFill>
                <a:latin typeface="Trebuchet MS" panose="020B0703020202090204" pitchFamily="34" charset="0"/>
              </a:rPr>
              <a:t>Validation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4888E-CD69-4FB9-9EC7-EEC3119D00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27"/>
          <a:stretch/>
        </p:blipFill>
        <p:spPr>
          <a:xfrm>
            <a:off x="4670425" y="1259840"/>
            <a:ext cx="7367848" cy="469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36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LIFT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ACCCCA-534A-B745-AC54-7546FFC8D1C1}"/>
              </a:ext>
            </a:extLst>
          </p:cNvPr>
          <p:cNvSpPr/>
          <p:nvPr/>
        </p:nvSpPr>
        <p:spPr>
          <a:xfrm>
            <a:off x="836612" y="2925157"/>
            <a:ext cx="22191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>
                <a:solidFill>
                  <a:srgbClr val="54585A"/>
                </a:solidFill>
                <a:latin typeface="Trebuchet MS" panose="020B0703020202090204" pitchFamily="34" charset="0"/>
              </a:rPr>
              <a:t>Stepwise Regression</a:t>
            </a:r>
          </a:p>
          <a:p>
            <a:r>
              <a:rPr lang="en-CA" sz="2400" b="1" dirty="0">
                <a:solidFill>
                  <a:srgbClr val="54585A"/>
                </a:solidFill>
                <a:latin typeface="Trebuchet MS" panose="020B0703020202090204" pitchFamily="34" charset="0"/>
              </a:rPr>
              <a:t>Validation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E69715-D003-4F09-A977-5B48881FE6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05"/>
          <a:stretch/>
        </p:blipFill>
        <p:spPr>
          <a:xfrm>
            <a:off x="4700905" y="1270000"/>
            <a:ext cx="735709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66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699314A-BD66-0645-AB62-FBECC9903BF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235" r="235"/>
          <a:stretch>
            <a:fillRect/>
          </a:stretch>
        </p:blipFill>
        <p:spPr>
          <a:xfrm>
            <a:off x="0" y="0"/>
            <a:ext cx="12192000" cy="3869635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  <a:p>
            <a:r>
              <a:rPr lang="en-US" dirty="0"/>
              <a:t>FINANCIAL IMPACT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E5DBCB-55BD-5544-97B1-1787A487A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1321" y="-2"/>
            <a:ext cx="1096155" cy="80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95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386D285-3A50-4F8A-B459-220E508DF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09650"/>
            <a:ext cx="3932237" cy="1600200"/>
          </a:xfrm>
        </p:spPr>
        <p:txBody>
          <a:bodyPr/>
          <a:lstStyle/>
          <a:p>
            <a:r>
              <a:rPr lang="en-US" dirty="0"/>
              <a:t>FINANCIAL IMPACT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2BF46F-467F-4AC1-B287-B1F683649634}"/>
              </a:ext>
            </a:extLst>
          </p:cNvPr>
          <p:cNvSpPr/>
          <p:nvPr/>
        </p:nvSpPr>
        <p:spPr>
          <a:xfrm>
            <a:off x="836612" y="2925157"/>
            <a:ext cx="22191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>
                <a:solidFill>
                  <a:srgbClr val="54585A"/>
                </a:solidFill>
                <a:latin typeface="Trebuchet MS" panose="020B0703020202090204" pitchFamily="34" charset="0"/>
              </a:rPr>
              <a:t>Loss per order if churn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B4DCF4-4B2C-4879-99D7-156931807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117774"/>
              </p:ext>
            </p:extLst>
          </p:nvPr>
        </p:nvGraphicFramePr>
        <p:xfrm>
          <a:off x="3997326" y="956310"/>
          <a:ext cx="7591297" cy="4278168"/>
        </p:xfrm>
        <a:graphic>
          <a:graphicData uri="http://schemas.openxmlformats.org/drawingml/2006/table">
            <a:tbl>
              <a:tblPr/>
              <a:tblGrid>
                <a:gridCol w="1084471">
                  <a:extLst>
                    <a:ext uri="{9D8B030D-6E8A-4147-A177-3AD203B41FA5}">
                      <a16:colId xmlns:a16="http://schemas.microsoft.com/office/drawing/2014/main" val="1303815248"/>
                    </a:ext>
                  </a:extLst>
                </a:gridCol>
                <a:gridCol w="1084471">
                  <a:extLst>
                    <a:ext uri="{9D8B030D-6E8A-4147-A177-3AD203B41FA5}">
                      <a16:colId xmlns:a16="http://schemas.microsoft.com/office/drawing/2014/main" val="3823723870"/>
                    </a:ext>
                  </a:extLst>
                </a:gridCol>
                <a:gridCol w="1084471">
                  <a:extLst>
                    <a:ext uri="{9D8B030D-6E8A-4147-A177-3AD203B41FA5}">
                      <a16:colId xmlns:a16="http://schemas.microsoft.com/office/drawing/2014/main" val="1934830622"/>
                    </a:ext>
                  </a:extLst>
                </a:gridCol>
                <a:gridCol w="1084471">
                  <a:extLst>
                    <a:ext uri="{9D8B030D-6E8A-4147-A177-3AD203B41FA5}">
                      <a16:colId xmlns:a16="http://schemas.microsoft.com/office/drawing/2014/main" val="1705113515"/>
                    </a:ext>
                  </a:extLst>
                </a:gridCol>
                <a:gridCol w="1084471">
                  <a:extLst>
                    <a:ext uri="{9D8B030D-6E8A-4147-A177-3AD203B41FA5}">
                      <a16:colId xmlns:a16="http://schemas.microsoft.com/office/drawing/2014/main" val="254348480"/>
                    </a:ext>
                  </a:extLst>
                </a:gridCol>
                <a:gridCol w="1084471">
                  <a:extLst>
                    <a:ext uri="{9D8B030D-6E8A-4147-A177-3AD203B41FA5}">
                      <a16:colId xmlns:a16="http://schemas.microsoft.com/office/drawing/2014/main" val="2691141447"/>
                    </a:ext>
                  </a:extLst>
                </a:gridCol>
                <a:gridCol w="1084471">
                  <a:extLst>
                    <a:ext uri="{9D8B030D-6E8A-4147-A177-3AD203B41FA5}">
                      <a16:colId xmlns:a16="http://schemas.microsoft.com/office/drawing/2014/main" val="3582578234"/>
                    </a:ext>
                  </a:extLst>
                </a:gridCol>
              </a:tblGrid>
              <a:tr h="2376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custid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avgorder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ordfreq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cust_period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Sample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score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Potential Loss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175470"/>
                  </a:ext>
                </a:extLst>
              </a:tr>
              <a:tr h="2376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NF85M6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Holdout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40.02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458269"/>
                  </a:ext>
                </a:extLst>
              </a:tr>
              <a:tr h="2376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KL7E2H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Holdout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40.02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177494"/>
                  </a:ext>
                </a:extLst>
              </a:tr>
              <a:tr h="2376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C56P7B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Holdout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40.02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344945"/>
                  </a:ext>
                </a:extLst>
              </a:tr>
              <a:tr h="2376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9JMNAX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Holdout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40.02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525919"/>
                  </a:ext>
                </a:extLst>
              </a:tr>
              <a:tr h="2376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2C8YQT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Holdout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40.02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831130"/>
                  </a:ext>
                </a:extLst>
              </a:tr>
              <a:tr h="2376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7XP45K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Holdout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14.63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004070"/>
                  </a:ext>
                </a:extLst>
              </a:tr>
              <a:tr h="2376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P5MSYK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74.66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0.018480493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Holdout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671.94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343817"/>
                  </a:ext>
                </a:extLst>
              </a:tr>
              <a:tr h="2376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46V8DD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35.29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0.004413063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Holdout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176.45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409119"/>
                  </a:ext>
                </a:extLst>
              </a:tr>
              <a:tr h="2376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VC3DLQ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15.95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0.578947368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Holdout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175.45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883244"/>
                  </a:ext>
                </a:extLst>
              </a:tr>
              <a:tr h="2376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JS7YEU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103.28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0.012820513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Holdout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722.96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913420"/>
                  </a:ext>
                </a:extLst>
              </a:tr>
              <a:tr h="2376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QXZWPL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203.55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0.032085561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Holdout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1,221.30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14108"/>
                  </a:ext>
                </a:extLst>
              </a:tr>
              <a:tr h="2376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NW87UP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58.38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0.081632653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Holdout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233.52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808712"/>
                  </a:ext>
                </a:extLst>
              </a:tr>
              <a:tr h="2376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8NAKCE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117.66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0.011644833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Holdout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941.28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362070"/>
                  </a:ext>
                </a:extLst>
              </a:tr>
              <a:tr h="2376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SAC5P6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93.87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0.022288262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Holdout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1,408.05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457332"/>
                  </a:ext>
                </a:extLst>
              </a:tr>
              <a:tr h="2376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FAS9W3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0.013793103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Holdout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51.26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519228"/>
                  </a:ext>
                </a:extLst>
              </a:tr>
              <a:tr h="2376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HTSXKU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0.033613445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Holdout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352.16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419370"/>
                  </a:ext>
                </a:extLst>
              </a:tr>
              <a:tr h="23767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6,169.10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78579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BFED949-021C-4A83-8086-3994E1988A5D}"/>
              </a:ext>
            </a:extLst>
          </p:cNvPr>
          <p:cNvSpPr txBox="1"/>
          <p:nvPr/>
        </p:nvSpPr>
        <p:spPr>
          <a:xfrm>
            <a:off x="3997326" y="5440025"/>
            <a:ext cx="7262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Potential Loss = Average Order x Order Frequency x Customer Period</a:t>
            </a:r>
          </a:p>
          <a:p>
            <a:r>
              <a:rPr lang="en-US" dirty="0">
                <a:latin typeface="Trebuchet MS" panose="020B0603020202020204" pitchFamily="34" charset="0"/>
              </a:rPr>
              <a:t>Or if order frequency is 0</a:t>
            </a:r>
          </a:p>
          <a:p>
            <a:r>
              <a:rPr lang="en-US" dirty="0">
                <a:latin typeface="Trebuchet MS" panose="020B0603020202020204" pitchFamily="34" charset="0"/>
              </a:rPr>
              <a:t>Potential Loss = Average Order</a:t>
            </a:r>
          </a:p>
        </p:txBody>
      </p:sp>
    </p:spTree>
    <p:extLst>
      <p:ext uri="{BB962C8B-B14F-4D97-AF65-F5344CB8AC3E}">
        <p14:creationId xmlns:p14="http://schemas.microsoft.com/office/powerpoint/2010/main" val="410875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ACCCCA-534A-B745-AC54-7546FFC8D1C1}"/>
              </a:ext>
            </a:extLst>
          </p:cNvPr>
          <p:cNvSpPr/>
          <p:nvPr/>
        </p:nvSpPr>
        <p:spPr>
          <a:xfrm>
            <a:off x="836612" y="2925157"/>
            <a:ext cx="2219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>
                <a:solidFill>
                  <a:srgbClr val="54585A"/>
                </a:solidFill>
                <a:latin typeface="Trebuchet MS" panose="020B0703020202090204" pitchFamily="34" charset="0"/>
              </a:rPr>
              <a:t>Model1.RPart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2D89E5-AEC0-472E-B302-B29B42FFAF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48"/>
          <a:stretch/>
        </p:blipFill>
        <p:spPr>
          <a:xfrm>
            <a:off x="4694417" y="949122"/>
            <a:ext cx="6630729" cy="557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64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ACCCCA-534A-B745-AC54-7546FFC8D1C1}"/>
              </a:ext>
            </a:extLst>
          </p:cNvPr>
          <p:cNvSpPr/>
          <p:nvPr/>
        </p:nvSpPr>
        <p:spPr>
          <a:xfrm>
            <a:off x="836612" y="2925157"/>
            <a:ext cx="22191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>
                <a:solidFill>
                  <a:srgbClr val="54585A"/>
                </a:solidFill>
                <a:latin typeface="Trebuchet MS" panose="020B0703020202090204" pitchFamily="34" charset="0"/>
              </a:rPr>
              <a:t>0.01 Complexity Parameter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F9B625-7251-4337-8A67-7C348057B4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3" t="1749" r="1997"/>
          <a:stretch/>
        </p:blipFill>
        <p:spPr>
          <a:xfrm>
            <a:off x="5544273" y="876437"/>
            <a:ext cx="5377011" cy="4097439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8E5D5CC2-8E20-4469-9005-CA7189379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69871"/>
            <a:ext cx="5197033" cy="17235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Variables actually used in tree construction: [1]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cust_period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eclickrate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eopenrate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paperless Root node error: 3147/15364 = 0.20483 n= 15364 CP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nsplit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rel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error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xerror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xstd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1 0.048141 0 1.00000 1.00000 0.015896 2 0.037496 2 0.90372 0.90372 0.015297 3 0.020813 3 0.86622 0.86718 0.015054 4 0.015570 5 0.82459 0.82555 0.014764 5 0.010000 6 0.80902 0.81220 0.014668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53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ACCCCA-534A-B745-AC54-7546FFC8D1C1}"/>
              </a:ext>
            </a:extLst>
          </p:cNvPr>
          <p:cNvSpPr/>
          <p:nvPr/>
        </p:nvSpPr>
        <p:spPr>
          <a:xfrm>
            <a:off x="836612" y="2925157"/>
            <a:ext cx="2219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>
                <a:solidFill>
                  <a:srgbClr val="54585A"/>
                </a:solidFill>
                <a:latin typeface="Trebuchet MS" panose="020B0703020202090204" pitchFamily="34" charset="0"/>
              </a:rPr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3AE996-43CB-40FE-88EC-8EA9E16D4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291" y="833120"/>
            <a:ext cx="5414713" cy="596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994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ACCCCA-534A-B745-AC54-7546FFC8D1C1}"/>
              </a:ext>
            </a:extLst>
          </p:cNvPr>
          <p:cNvSpPr/>
          <p:nvPr/>
        </p:nvSpPr>
        <p:spPr>
          <a:xfrm>
            <a:off x="836612" y="2925157"/>
            <a:ext cx="2219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>
                <a:solidFill>
                  <a:srgbClr val="54585A"/>
                </a:solidFill>
                <a:latin typeface="Trebuchet MS" panose="020B0703020202090204" pitchFamily="34" charset="0"/>
              </a:rPr>
              <a:t>Effect Plots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6EFD89-97BC-4226-8E29-730EF13C3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361" y="1009650"/>
            <a:ext cx="7914640" cy="55065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F94DC3-CACF-4A3E-A10E-8288B4A94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7560" y="4772025"/>
            <a:ext cx="2362200" cy="176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959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ACCCCA-534A-B745-AC54-7546FFC8D1C1}"/>
              </a:ext>
            </a:extLst>
          </p:cNvPr>
          <p:cNvSpPr/>
          <p:nvPr/>
        </p:nvSpPr>
        <p:spPr>
          <a:xfrm>
            <a:off x="836612" y="2925157"/>
            <a:ext cx="22191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>
                <a:solidFill>
                  <a:srgbClr val="54585A"/>
                </a:solidFill>
                <a:latin typeface="Trebuchet MS" panose="020B0703020202090204" pitchFamily="34" charset="0"/>
              </a:rPr>
              <a:t>Effect Plots Cont.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4C835B-DBB6-428C-8450-1F6B20BB0E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04"/>
          <a:stretch/>
        </p:blipFill>
        <p:spPr>
          <a:xfrm>
            <a:off x="4492939" y="1409194"/>
            <a:ext cx="7614716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15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STEPWISE REGRESSION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ACCCCA-534A-B745-AC54-7546FFC8D1C1}"/>
              </a:ext>
            </a:extLst>
          </p:cNvPr>
          <p:cNvSpPr/>
          <p:nvPr/>
        </p:nvSpPr>
        <p:spPr>
          <a:xfrm>
            <a:off x="836612" y="2925157"/>
            <a:ext cx="2219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>
                <a:solidFill>
                  <a:srgbClr val="54585A"/>
                </a:solidFill>
                <a:latin typeface="Trebuchet MS" panose="020B0703020202090204" pitchFamily="34" charset="0"/>
              </a:rPr>
              <a:t>Summary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0DD874-8E4F-4DDE-A05C-649FCE6F0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230" y="897890"/>
            <a:ext cx="6363150" cy="583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82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STEPWISE REGRESSION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ACCCCA-534A-B745-AC54-7546FFC8D1C1}"/>
              </a:ext>
            </a:extLst>
          </p:cNvPr>
          <p:cNvSpPr/>
          <p:nvPr/>
        </p:nvSpPr>
        <p:spPr>
          <a:xfrm>
            <a:off x="836612" y="2925157"/>
            <a:ext cx="22191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>
                <a:solidFill>
                  <a:srgbClr val="54585A"/>
                </a:solidFill>
                <a:latin typeface="Trebuchet MS" panose="020B0703020202090204" pitchFamily="34" charset="0"/>
              </a:rPr>
              <a:t>Effect Plots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B4147C-1A33-4BB8-911A-B4027B8BC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393" y="1009650"/>
            <a:ext cx="7237608" cy="566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21497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Page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er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ub-Divider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Body Copy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Image Only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2092</TotalTime>
  <Words>511</Words>
  <Application>Microsoft Office PowerPoint</Application>
  <PresentationFormat>Widescreen</PresentationFormat>
  <Paragraphs>278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Calibri</vt:lpstr>
      <vt:lpstr>Impact</vt:lpstr>
      <vt:lpstr>Lucida Console</vt:lpstr>
      <vt:lpstr>Times</vt:lpstr>
      <vt:lpstr>Trebuchet MS</vt:lpstr>
      <vt:lpstr>Title Page Slides</vt:lpstr>
      <vt:lpstr>Divider Slides</vt:lpstr>
      <vt:lpstr>Sub-Divider Slides</vt:lpstr>
      <vt:lpstr>Body Copy Slides</vt:lpstr>
      <vt:lpstr>Image Only Slide</vt:lpstr>
      <vt:lpstr>PowerPoint Presentation</vt:lpstr>
      <vt:lpstr>PowerPoint Presentation</vt:lpstr>
      <vt:lpstr>DECISION TREE</vt:lpstr>
      <vt:lpstr>DECISION TREE</vt:lpstr>
      <vt:lpstr>LOGISTIC REGRESSION</vt:lpstr>
      <vt:lpstr>LOGISTIC REGRESSION</vt:lpstr>
      <vt:lpstr>LOGISTIC REGRESSION</vt:lpstr>
      <vt:lpstr>STEPWISE REGRESSION</vt:lpstr>
      <vt:lpstr>STEPWISE REGRESSION</vt:lpstr>
      <vt:lpstr>STEPWISE REGRESSION</vt:lpstr>
      <vt:lpstr>RANDOM FOREST</vt:lpstr>
      <vt:lpstr>RANDOM FOREST</vt:lpstr>
      <vt:lpstr>RANDOM FOREST</vt:lpstr>
      <vt:lpstr>RANDOM FOREST</vt:lpstr>
      <vt:lpstr>RANDOM FOREST</vt:lpstr>
      <vt:lpstr>RANDOM FOREST</vt:lpstr>
      <vt:lpstr>PowerPoint Presentation</vt:lpstr>
      <vt:lpstr>CUMULATIVE LIFT</vt:lpstr>
      <vt:lpstr>CUMULATIVE LIFT</vt:lpstr>
      <vt:lpstr>INCREMENTAL LIFT</vt:lpstr>
      <vt:lpstr>INCREMENTAL LIFT</vt:lpstr>
      <vt:lpstr>PowerPoint Presentation</vt:lpstr>
      <vt:lpstr>FINANCIAL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Jessica</cp:lastModifiedBy>
  <cp:revision>65</cp:revision>
  <dcterms:created xsi:type="dcterms:W3CDTF">2019-04-11T18:50:40Z</dcterms:created>
  <dcterms:modified xsi:type="dcterms:W3CDTF">2019-11-02T08:57:11Z</dcterms:modified>
</cp:coreProperties>
</file>