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C2DA1-6241-4480-A27A-E0D9E87D333C}">
  <a:tblStyle styleId="{C1CC2DA1-6241-4480-A27A-E0D9E87D3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1fd615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1fd615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1fd615f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1fd615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1fd615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1fd615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1fd615f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1fd615f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1fd615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1fd615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1fd615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1fd615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1fd615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1fd615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1fd615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1fd615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1fd615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1fd615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1fd615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1fd615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1fd615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1fd615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1fd615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1fd615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70725"/>
            <a:ext cx="8520600" cy="4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test_percent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Output_Dim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epoch = 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LSTM &amp; GRU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Units = 64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Num_Layers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CNN: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Num_Filters = 64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Kernel_Size = (7, 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>
                <a:solidFill>
                  <a:schemeClr val="dk1"/>
                </a:solidFill>
              </a:rPr>
              <a:t>1.centralize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103875" y="16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{C1CC2DA1-6241-4480-A27A-E0D9E87D333C}</a:tableStyleId>
              </a:tblPr>
              <a:tblGrid>
                <a:gridCol w="1389950"/>
                <a:gridCol w="1024300"/>
                <a:gridCol w="1024300"/>
                <a:gridCol w="102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batchsize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dropout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00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800" y="22675"/>
            <a:ext cx="3024000" cy="253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9800" y="2629801"/>
            <a:ext cx="3024001" cy="25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3800" y="2629801"/>
            <a:ext cx="3024001" cy="25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6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CNN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443200" y="180000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443200" y="2629800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3"/>
          <p:cNvGraphicFramePr/>
          <p:nvPr/>
        </p:nvGraphicFramePr>
        <p:xfrm>
          <a:off x="2247000" y="1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{C1CC2DA1-6241-4480-A27A-E0D9E87D333C}</a:tableStyleId>
              </a:tblPr>
              <a:tblGrid>
                <a:gridCol w="1162500"/>
                <a:gridCol w="1162500"/>
                <a:gridCol w="1162500"/>
                <a:gridCol w="1162500"/>
              </a:tblGrid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LSTM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0.5365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0.5671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GRU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0.6212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0.5741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0.6400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858600" y="1800000"/>
            <a:ext cx="74268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即便是noniid的資料，三者的</a:t>
            </a:r>
            <a:r>
              <a:rPr lang="zh-TW" sz="1800">
                <a:solidFill>
                  <a:schemeClr val="dk1"/>
                </a:solidFill>
              </a:rPr>
              <a:t>準確率與iid都相去不遠，可能是一組的資料量比較多所導致。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model2的準確率都比model1來得低，代表高分群資料擁有的特徵較低分群少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CNN </a:t>
            </a:r>
            <a:r>
              <a:rPr lang="zh-TW" sz="1800"/>
              <a:t>model1和 model2 的準確率差很多，應該是因為</a:t>
            </a:r>
            <a:r>
              <a:rPr lang="zh-TW" sz="1800">
                <a:solidFill>
                  <a:schemeClr val="dk1"/>
                </a:solidFill>
              </a:rPr>
              <a:t>波動的問題。</a:t>
            </a:r>
            <a:endParaRPr sz="1800"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311700" y="3600000"/>
            <a:ext cx="85206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4</a:t>
            </a:r>
            <a:r>
              <a:rPr lang="zh-TW">
                <a:solidFill>
                  <a:schemeClr val="dk1"/>
                </a:solidFill>
              </a:rPr>
              <a:t>. </a:t>
            </a:r>
            <a:r>
              <a:rPr lang="zh-TW">
                <a:solidFill>
                  <a:schemeClr val="dk1"/>
                </a:solidFill>
              </a:rPr>
              <a:t>比較batch（in centralize）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其他參數固定，改變batch來觀察對train_loss, test_accuracy的影響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>
                <a:solidFill>
                  <a:schemeClr val="dk1"/>
                </a:solidFill>
              </a:rPr>
              <a:t>將不同batch的結果放到同一張圖上，以方便比較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1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0000" y="-2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0000" y="2626027"/>
            <a:ext cx="3024001" cy="25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6084000" y="19442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024000" y="28102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0" y="10957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0" y="2700950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858600" y="1359750"/>
            <a:ext cx="74268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LSTM較不受batch size影響</a:t>
            </a:r>
            <a:r>
              <a:rPr lang="zh-TW" sz="1800">
                <a:solidFill>
                  <a:schemeClr val="dk1"/>
                </a:solidFill>
              </a:rPr>
              <a:t>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在 </a:t>
            </a:r>
            <a:r>
              <a:rPr lang="zh-TW" sz="1800">
                <a:solidFill>
                  <a:schemeClr val="dk1"/>
                </a:solidFill>
              </a:rPr>
              <a:t>GRU 中，batch越小，over fitting需要的epoch數越小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=&gt; 達到 over fitting 的 Iteration 數可能差不多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（Iteration = （Data set size / Batch size）* Epoch）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在CNN中，batch size在32時，準確率的波動最小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8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000" y="3784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000" y="2626022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0000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0000" y="3775"/>
            <a:ext cx="3024001" cy="257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952500" y="4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{C1CC2DA1-6241-4480-A27A-E0D9E87D333C}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centralize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gru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72.94%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68.71%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73.65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311700" y="2494700"/>
            <a:ext cx="85206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 iid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總共分成3個model，並且</a:t>
            </a:r>
            <a:r>
              <a:rPr lang="zh-TW">
                <a:solidFill>
                  <a:schemeClr val="dk1"/>
                </a:solidFill>
              </a:rPr>
              <a:t>將測試資料打散，等分成六組。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為了增加整合的次數，每個循環的epoch會縮小成10，總共整合10次。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model1使用第一組和第二組的資料，</a:t>
            </a:r>
            <a:r>
              <a:rPr lang="zh-TW">
                <a:solidFill>
                  <a:schemeClr val="dk1"/>
                </a:solidFill>
              </a:rPr>
              <a:t>第一組會負責前5次的整合（epoch=50）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185975" y="1794000"/>
            <a:ext cx="22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=&gt;可增加 batchsize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91850" y="1440000"/>
            <a:ext cx="75603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gru 在 epoch&gt;30 之後開始overfitting, lstm &amp; cnn 則沒有overfitting的問題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cnn 在高epoch的狀況下，準確率很不穩定</a:t>
            </a:r>
            <a:r>
              <a:rPr lang="zh-TW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1" y="269240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0000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0000" y="2694297"/>
            <a:ext cx="3024001" cy="25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8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LSTM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28417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1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0000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0000" y="2626022"/>
            <a:ext cx="3024001" cy="25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08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GRU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24087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3024000" cy="25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8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CNN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6025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1" y="0"/>
            <a:ext cx="3024000" cy="253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1" y="2626026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0000" y="-1887"/>
            <a:ext cx="3024000" cy="25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0000" y="2626030"/>
            <a:ext cx="3024001" cy="25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0" y="180000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0" y="262602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9"/>
          <p:cNvGraphicFramePr/>
          <p:nvPr/>
        </p:nvGraphicFramePr>
        <p:xfrm>
          <a:off x="1665750" y="1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{C1CC2DA1-6241-4480-A27A-E0D9E87D333C}</a:tableStyleId>
              </a:tblPr>
              <a:tblGrid>
                <a:gridCol w="1162500"/>
                <a:gridCol w="1162500"/>
                <a:gridCol w="1162500"/>
                <a:gridCol w="1162500"/>
                <a:gridCol w="1162500"/>
              </a:tblGrid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LSTM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0.6463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GRU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0.6322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0.6133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9"/>
          <p:cNvSpPr txBox="1"/>
          <p:nvPr/>
        </p:nvSpPr>
        <p:spPr>
          <a:xfrm>
            <a:off x="1087375" y="1800000"/>
            <a:ext cx="7425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相比起centralize的model，準確率都大約降低10%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CNN大約到epoch=85之後，</a:t>
            </a:r>
            <a:r>
              <a:rPr lang="zh-TW" sz="1800">
                <a:solidFill>
                  <a:schemeClr val="dk1"/>
                </a:solidFill>
              </a:rPr>
              <a:t>準確率開始大幅波動</a:t>
            </a:r>
            <a:endParaRPr sz="1800"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311700" y="2700000"/>
            <a:ext cx="85206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</a:t>
            </a:r>
            <a:r>
              <a:rPr lang="zh-TW">
                <a:solidFill>
                  <a:schemeClr val="dk1"/>
                </a:solidFill>
              </a:rPr>
              <a:t>. </a:t>
            </a:r>
            <a:r>
              <a:rPr lang="zh-TW">
                <a:solidFill>
                  <a:schemeClr val="dk1"/>
                </a:solidFill>
              </a:rPr>
              <a:t>non_</a:t>
            </a:r>
            <a:r>
              <a:rPr lang="zh-TW">
                <a:solidFill>
                  <a:schemeClr val="dk1"/>
                </a:solidFill>
              </a:rPr>
              <a:t>iid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將</a:t>
            </a:r>
            <a:r>
              <a:rPr lang="zh-TW">
                <a:solidFill>
                  <a:schemeClr val="dk1"/>
                </a:solidFill>
              </a:rPr>
              <a:t>資料分成依照平均分數分成（1，2），（3，4，5）兩類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第一群的組成為（1，2）*0.8，（3，4，5）*0.2，剩下的是第二群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分好群之後，再把每一群等分成兩組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一樣將每個循環的epoch縮小成10，整合10次。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model1使用第一群的資料，第一組一樣負責前5次的整合（epoch=50）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0" y="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000" y="262603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2627922"/>
            <a:ext cx="3024001" cy="25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6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LSTM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486475" y="64525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0" y="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0"/>
            <a:ext cx="3024001" cy="257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26030"/>
            <a:ext cx="3024001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8000" y="2626030"/>
            <a:ext cx="3024001" cy="25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60000" y="540000"/>
            <a:ext cx="9669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GRU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472050" y="237750"/>
            <a:ext cx="360000" cy="36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