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63" r:id="rId4"/>
    <p:sldId id="264" r:id="rId5"/>
    <p:sldId id="270" r:id="rId6"/>
    <p:sldId id="265" r:id="rId7"/>
    <p:sldId id="266" r:id="rId8"/>
    <p:sldId id="269" r:id="rId9"/>
    <p:sldId id="267" r:id="rId10"/>
    <p:sldId id="271" r:id="rId11"/>
    <p:sldId id="272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109493-BD51-42F8-97FF-C147A9586B8A}" v="36" dt="2025-10-17T16:46:58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＊＊ 張" userId="a36628c2a5ae33f4" providerId="LiveId" clId="{DCAAEB37-2642-4DD7-AB85-1ECDD13769D7}"/>
    <pc:docChg chg="undo custSel addSld delSld modSld">
      <pc:chgData name="＊＊ 張" userId="a36628c2a5ae33f4" providerId="LiveId" clId="{DCAAEB37-2642-4DD7-AB85-1ECDD13769D7}" dt="2025-10-17T16:52:58.826" v="1772" actId="1076"/>
      <pc:docMkLst>
        <pc:docMk/>
      </pc:docMkLst>
      <pc:sldChg chg="addSp delSp modSp mod">
        <pc:chgData name="＊＊ 張" userId="a36628c2a5ae33f4" providerId="LiveId" clId="{DCAAEB37-2642-4DD7-AB85-1ECDD13769D7}" dt="2025-10-17T13:09:41.311" v="656" actId="478"/>
        <pc:sldMkLst>
          <pc:docMk/>
          <pc:sldMk cId="3807829292" sldId="256"/>
        </pc:sldMkLst>
        <pc:spChg chg="mod">
          <ac:chgData name="＊＊ 張" userId="a36628c2a5ae33f4" providerId="LiveId" clId="{DCAAEB37-2642-4DD7-AB85-1ECDD13769D7}" dt="2025-10-17T13:09:40.762" v="655" actId="20577"/>
          <ac:spMkLst>
            <pc:docMk/>
            <pc:sldMk cId="3807829292" sldId="256"/>
            <ac:spMk id="2" creationId="{3F57972B-522C-136D-B5DB-1E91BC7029F6}"/>
          </ac:spMkLst>
        </pc:spChg>
        <pc:spChg chg="add del mod">
          <ac:chgData name="＊＊ 張" userId="a36628c2a5ae33f4" providerId="LiveId" clId="{DCAAEB37-2642-4DD7-AB85-1ECDD13769D7}" dt="2025-10-17T13:09:41.311" v="656" actId="478"/>
          <ac:spMkLst>
            <pc:docMk/>
            <pc:sldMk cId="3807829292" sldId="256"/>
            <ac:spMk id="5" creationId="{0168A9F4-9EDA-4399-A576-7E6B68FE4E84}"/>
          </ac:spMkLst>
        </pc:spChg>
        <pc:spChg chg="add mod">
          <ac:chgData name="＊＊ 張" userId="a36628c2a5ae33f4" providerId="LiveId" clId="{DCAAEB37-2642-4DD7-AB85-1ECDD13769D7}" dt="2025-10-17T13:09:38.891" v="654"/>
          <ac:spMkLst>
            <pc:docMk/>
            <pc:sldMk cId="3807829292" sldId="256"/>
            <ac:spMk id="6" creationId="{68EFC2F5-3004-E996-2958-BD0A64E26422}"/>
          </ac:spMkLst>
        </pc:spChg>
      </pc:sldChg>
      <pc:sldChg chg="addSp delSp modSp mod setBg">
        <pc:chgData name="＊＊ 張" userId="a36628c2a5ae33f4" providerId="LiveId" clId="{DCAAEB37-2642-4DD7-AB85-1ECDD13769D7}" dt="2025-10-17T13:14:51.004" v="868" actId="20577"/>
        <pc:sldMkLst>
          <pc:docMk/>
          <pc:sldMk cId="3357143859" sldId="257"/>
        </pc:sldMkLst>
        <pc:spChg chg="del">
          <ac:chgData name="＊＊ 張" userId="a36628c2a5ae33f4" providerId="LiveId" clId="{DCAAEB37-2642-4DD7-AB85-1ECDD13769D7}" dt="2025-10-17T11:48:20.154" v="1" actId="478"/>
          <ac:spMkLst>
            <pc:docMk/>
            <pc:sldMk cId="3357143859" sldId="257"/>
            <ac:spMk id="2" creationId="{0236B1E3-0D44-768C-9FBA-6A997D37AAC2}"/>
          </ac:spMkLst>
        </pc:spChg>
        <pc:spChg chg="del">
          <ac:chgData name="＊＊ 張" userId="a36628c2a5ae33f4" providerId="LiveId" clId="{DCAAEB37-2642-4DD7-AB85-1ECDD13769D7}" dt="2025-10-17T11:48:18.467" v="0" actId="478"/>
          <ac:spMkLst>
            <pc:docMk/>
            <pc:sldMk cId="3357143859" sldId="257"/>
            <ac:spMk id="3" creationId="{02338EBD-E6D8-665E-47A4-B6B40A9379F7}"/>
          </ac:spMkLst>
        </pc:spChg>
        <pc:spChg chg="add mod">
          <ac:chgData name="＊＊ 張" userId="a36628c2a5ae33f4" providerId="LiveId" clId="{DCAAEB37-2642-4DD7-AB85-1ECDD13769D7}" dt="2025-10-17T13:14:21.188" v="839" actId="14100"/>
          <ac:spMkLst>
            <pc:docMk/>
            <pc:sldMk cId="3357143859" sldId="257"/>
            <ac:spMk id="10" creationId="{9B4D3065-81AD-CB35-D29A-A9A91BF93EA7}"/>
          </ac:spMkLst>
        </pc:spChg>
        <pc:spChg chg="add mod">
          <ac:chgData name="＊＊ 張" userId="a36628c2a5ae33f4" providerId="LiveId" clId="{DCAAEB37-2642-4DD7-AB85-1ECDD13769D7}" dt="2025-10-17T13:14:51.004" v="868" actId="20577"/>
          <ac:spMkLst>
            <pc:docMk/>
            <pc:sldMk cId="3357143859" sldId="257"/>
            <ac:spMk id="11" creationId="{EA795D6F-5082-1B63-B585-7C5F91C6064D}"/>
          </ac:spMkLst>
        </pc:spChg>
        <pc:spChg chg="add del">
          <ac:chgData name="＊＊ 張" userId="a36628c2a5ae33f4" providerId="LiveId" clId="{DCAAEB37-2642-4DD7-AB85-1ECDD13769D7}" dt="2025-10-17T11:57:17.192" v="16" actId="26606"/>
          <ac:spMkLst>
            <pc:docMk/>
            <pc:sldMk cId="3357143859" sldId="257"/>
            <ac:spMk id="40" creationId="{62631CC7-E8DA-4782-ADDD-F97B25E404A1}"/>
          </ac:spMkLst>
        </pc:spChg>
        <pc:spChg chg="add del">
          <ac:chgData name="＊＊ 張" userId="a36628c2a5ae33f4" providerId="LiveId" clId="{DCAAEB37-2642-4DD7-AB85-1ECDD13769D7}" dt="2025-10-17T11:57:17.192" v="16" actId="26606"/>
          <ac:spMkLst>
            <pc:docMk/>
            <pc:sldMk cId="3357143859" sldId="257"/>
            <ac:spMk id="42" creationId="{5D16879A-58B6-4F6B-8688-42B28FE10DF5}"/>
          </ac:spMkLst>
        </pc:spChg>
        <pc:spChg chg="add del">
          <ac:chgData name="＊＊ 張" userId="a36628c2a5ae33f4" providerId="LiveId" clId="{DCAAEB37-2642-4DD7-AB85-1ECDD13769D7}" dt="2025-10-17T11:57:17.192" v="16" actId="26606"/>
          <ac:spMkLst>
            <pc:docMk/>
            <pc:sldMk cId="3357143859" sldId="257"/>
            <ac:spMk id="44" creationId="{5939D912-8670-4F37-A181-52541821D8A3}"/>
          </ac:spMkLst>
        </pc:spChg>
        <pc:spChg chg="add del">
          <ac:chgData name="＊＊ 張" userId="a36628c2a5ae33f4" providerId="LiveId" clId="{DCAAEB37-2642-4DD7-AB85-1ECDD13769D7}" dt="2025-10-17T11:57:17.192" v="16" actId="26606"/>
          <ac:spMkLst>
            <pc:docMk/>
            <pc:sldMk cId="3357143859" sldId="257"/>
            <ac:spMk id="46" creationId="{6C315B6F-CBB3-4DB6-9C8B-3E3F74A91473}"/>
          </ac:spMkLst>
        </pc:spChg>
        <pc:grpChg chg="add del">
          <ac:chgData name="＊＊ 張" userId="a36628c2a5ae33f4" providerId="LiveId" clId="{DCAAEB37-2642-4DD7-AB85-1ECDD13769D7}" dt="2025-10-17T11:57:17.192" v="16" actId="26606"/>
          <ac:grpSpMkLst>
            <pc:docMk/>
            <pc:sldMk cId="3357143859" sldId="257"/>
            <ac:grpSpMk id="12" creationId="{F01E7660-30BE-4AD1-939C-8ABBC66EC797}"/>
          </ac:grpSpMkLst>
        </pc:grpChg>
        <pc:grpChg chg="add del">
          <ac:chgData name="＊＊ 張" userId="a36628c2a5ae33f4" providerId="LiveId" clId="{DCAAEB37-2642-4DD7-AB85-1ECDD13769D7}" dt="2025-10-17T11:57:17.192" v="16" actId="26606"/>
          <ac:grpSpMkLst>
            <pc:docMk/>
            <pc:sldMk cId="3357143859" sldId="257"/>
            <ac:grpSpMk id="26" creationId="{E2F0A64F-6E97-407F-905F-CFB60C876A03}"/>
          </ac:grpSpMkLst>
        </pc:grpChg>
        <pc:picChg chg="add mod ord">
          <ac:chgData name="＊＊ 張" userId="a36628c2a5ae33f4" providerId="LiveId" clId="{DCAAEB37-2642-4DD7-AB85-1ECDD13769D7}" dt="2025-10-17T11:57:17.192" v="16" actId="26606"/>
          <ac:picMkLst>
            <pc:docMk/>
            <pc:sldMk cId="3357143859" sldId="257"/>
            <ac:picMk id="5" creationId="{713211A6-49AB-3C72-64BB-9906042B2FF4}"/>
          </ac:picMkLst>
        </pc:picChg>
        <pc:picChg chg="add mod">
          <ac:chgData name="＊＊ 張" userId="a36628c2a5ae33f4" providerId="LiveId" clId="{DCAAEB37-2642-4DD7-AB85-1ECDD13769D7}" dt="2025-10-17T11:57:17.192" v="16" actId="26606"/>
          <ac:picMkLst>
            <pc:docMk/>
            <pc:sldMk cId="3357143859" sldId="257"/>
            <ac:picMk id="7" creationId="{03B9A3B0-A28A-5ABA-ECB1-E1762B3F5BB7}"/>
          </ac:picMkLst>
        </pc:picChg>
        <pc:picChg chg="add del">
          <ac:chgData name="＊＊ 張" userId="a36628c2a5ae33f4" providerId="LiveId" clId="{DCAAEB37-2642-4DD7-AB85-1ECDD13769D7}" dt="2025-10-17T11:56:27.050" v="11" actId="22"/>
          <ac:picMkLst>
            <pc:docMk/>
            <pc:sldMk cId="3357143859" sldId="257"/>
            <ac:picMk id="9" creationId="{99583CA8-E0FE-665A-5246-FAD13D9FB826}"/>
          </ac:picMkLst>
        </pc:picChg>
      </pc:sldChg>
      <pc:sldChg chg="del">
        <pc:chgData name="＊＊ 張" userId="a36628c2a5ae33f4" providerId="LiveId" clId="{DCAAEB37-2642-4DD7-AB85-1ECDD13769D7}" dt="2025-10-17T11:57:32.247" v="17" actId="47"/>
        <pc:sldMkLst>
          <pc:docMk/>
          <pc:sldMk cId="3715170633" sldId="258"/>
        </pc:sldMkLst>
      </pc:sldChg>
      <pc:sldChg chg="addSp delSp modSp del mod setBg">
        <pc:chgData name="＊＊ 張" userId="a36628c2a5ae33f4" providerId="LiveId" clId="{DCAAEB37-2642-4DD7-AB85-1ECDD13769D7}" dt="2025-10-17T11:57:32.247" v="17" actId="47"/>
        <pc:sldMkLst>
          <pc:docMk/>
          <pc:sldMk cId="2574601268" sldId="259"/>
        </pc:sldMkLst>
        <pc:spChg chg="mod">
          <ac:chgData name="＊＊ 張" userId="a36628c2a5ae33f4" providerId="LiveId" clId="{DCAAEB37-2642-4DD7-AB85-1ECDD13769D7}" dt="2025-10-17T11:56:36.831" v="14" actId="26606"/>
          <ac:spMkLst>
            <pc:docMk/>
            <pc:sldMk cId="2574601268" sldId="259"/>
            <ac:spMk id="2" creationId="{C4124850-32EC-E1E3-CF95-CA94F49FAF4C}"/>
          </ac:spMkLst>
        </pc:spChg>
        <pc:spChg chg="mod">
          <ac:chgData name="＊＊ 張" userId="a36628c2a5ae33f4" providerId="LiveId" clId="{DCAAEB37-2642-4DD7-AB85-1ECDD13769D7}" dt="2025-10-17T11:56:36.831" v="14" actId="26606"/>
          <ac:spMkLst>
            <pc:docMk/>
            <pc:sldMk cId="2574601268" sldId="259"/>
            <ac:spMk id="3" creationId="{6B9C3747-6DCD-9FEC-37DA-F1A4BEAB2448}"/>
          </ac:spMkLst>
        </pc:spChg>
        <pc:spChg chg="add del">
          <ac:chgData name="＊＊ 張" userId="a36628c2a5ae33f4" providerId="LiveId" clId="{DCAAEB37-2642-4DD7-AB85-1ECDD13769D7}" dt="2025-10-17T11:56:36.813" v="13" actId="26606"/>
          <ac:spMkLst>
            <pc:docMk/>
            <pc:sldMk cId="2574601268" sldId="259"/>
            <ac:spMk id="8" creationId="{0A46F010-D160-4609-8979-FFD8C1EA6C43}"/>
          </ac:spMkLst>
        </pc:spChg>
        <pc:spChg chg="add del">
          <ac:chgData name="＊＊ 張" userId="a36628c2a5ae33f4" providerId="LiveId" clId="{DCAAEB37-2642-4DD7-AB85-1ECDD13769D7}" dt="2025-10-17T11:56:36.813" v="13" actId="26606"/>
          <ac:spMkLst>
            <pc:docMk/>
            <pc:sldMk cId="2574601268" sldId="259"/>
            <ac:spMk id="10" creationId="{81B8C4F6-C3AC-4C94-8EC7-E4F7B7E9CDB6}"/>
          </ac:spMkLst>
        </pc:spChg>
        <pc:spChg chg="add del">
          <ac:chgData name="＊＊ 張" userId="a36628c2a5ae33f4" providerId="LiveId" clId="{DCAAEB37-2642-4DD7-AB85-1ECDD13769D7}" dt="2025-10-17T11:56:36.813" v="13" actId="26606"/>
          <ac:spMkLst>
            <pc:docMk/>
            <pc:sldMk cId="2574601268" sldId="259"/>
            <ac:spMk id="40" creationId="{91328346-8BAD-4616-B50B-5CFDA5648D6A}"/>
          </ac:spMkLst>
        </pc:spChg>
        <pc:spChg chg="add">
          <ac:chgData name="＊＊ 張" userId="a36628c2a5ae33f4" providerId="LiveId" clId="{DCAAEB37-2642-4DD7-AB85-1ECDD13769D7}" dt="2025-10-17T11:56:36.831" v="14" actId="26606"/>
          <ac:spMkLst>
            <pc:docMk/>
            <pc:sldMk cId="2574601268" sldId="259"/>
            <ac:spMk id="42" creationId="{CD306B45-25EE-434D-ABA9-A27B79320CFF}"/>
          </ac:spMkLst>
        </pc:spChg>
        <pc:spChg chg="add">
          <ac:chgData name="＊＊ 張" userId="a36628c2a5ae33f4" providerId="LiveId" clId="{DCAAEB37-2642-4DD7-AB85-1ECDD13769D7}" dt="2025-10-17T11:56:36.831" v="14" actId="26606"/>
          <ac:spMkLst>
            <pc:docMk/>
            <pc:sldMk cId="2574601268" sldId="259"/>
            <ac:spMk id="43" creationId="{0A42F85E-4939-431E-8B4A-EC07C8E0AB65}"/>
          </ac:spMkLst>
        </pc:spChg>
        <pc:grpChg chg="add del">
          <ac:chgData name="＊＊ 張" userId="a36628c2a5ae33f4" providerId="LiveId" clId="{DCAAEB37-2642-4DD7-AB85-1ECDD13769D7}" dt="2025-10-17T11:56:36.813" v="13" actId="26606"/>
          <ac:grpSpMkLst>
            <pc:docMk/>
            <pc:sldMk cId="2574601268" sldId="259"/>
            <ac:grpSpMk id="12" creationId="{0B789310-9859-4942-98C8-3D2F12AAAE73}"/>
          </ac:grpSpMkLst>
        </pc:grpChg>
        <pc:grpChg chg="add del">
          <ac:chgData name="＊＊ 張" userId="a36628c2a5ae33f4" providerId="LiveId" clId="{DCAAEB37-2642-4DD7-AB85-1ECDD13769D7}" dt="2025-10-17T11:56:36.813" v="13" actId="26606"/>
          <ac:grpSpMkLst>
            <pc:docMk/>
            <pc:sldMk cId="2574601268" sldId="259"/>
            <ac:grpSpMk id="26" creationId="{6F1CEC7A-E419-4950-AA57-B00546C29CAF}"/>
          </ac:grpSpMkLst>
        </pc:grpChg>
        <pc:grpChg chg="add">
          <ac:chgData name="＊＊ 張" userId="a36628c2a5ae33f4" providerId="LiveId" clId="{DCAAEB37-2642-4DD7-AB85-1ECDD13769D7}" dt="2025-10-17T11:56:36.831" v="14" actId="26606"/>
          <ac:grpSpMkLst>
            <pc:docMk/>
            <pc:sldMk cId="2574601268" sldId="259"/>
            <ac:grpSpMk id="45" creationId="{5D2B17EF-74EB-4C33-B2E2-8E727B2E7D68}"/>
          </ac:grpSpMkLst>
        </pc:grpChg>
        <pc:cxnChg chg="add">
          <ac:chgData name="＊＊ 張" userId="a36628c2a5ae33f4" providerId="LiveId" clId="{DCAAEB37-2642-4DD7-AB85-1ECDD13769D7}" dt="2025-10-17T11:56:36.831" v="14" actId="26606"/>
          <ac:cxnSpMkLst>
            <pc:docMk/>
            <pc:sldMk cId="2574601268" sldId="259"/>
            <ac:cxnSpMk id="44" creationId="{27EBB3F9-D6F7-4F6A-8843-9FEBA15E4969}"/>
          </ac:cxnSpMkLst>
        </pc:cxnChg>
      </pc:sldChg>
      <pc:sldChg chg="del">
        <pc:chgData name="＊＊ 張" userId="a36628c2a5ae33f4" providerId="LiveId" clId="{DCAAEB37-2642-4DD7-AB85-1ECDD13769D7}" dt="2025-10-17T11:57:32.247" v="17" actId="47"/>
        <pc:sldMkLst>
          <pc:docMk/>
          <pc:sldMk cId="3993542353" sldId="260"/>
        </pc:sldMkLst>
      </pc:sldChg>
      <pc:sldChg chg="del">
        <pc:chgData name="＊＊ 張" userId="a36628c2a5ae33f4" providerId="LiveId" clId="{DCAAEB37-2642-4DD7-AB85-1ECDD13769D7}" dt="2025-10-17T11:57:32.247" v="17" actId="47"/>
        <pc:sldMkLst>
          <pc:docMk/>
          <pc:sldMk cId="3223130225" sldId="261"/>
        </pc:sldMkLst>
      </pc:sldChg>
      <pc:sldChg chg="del">
        <pc:chgData name="＊＊ 張" userId="a36628c2a5ae33f4" providerId="LiveId" clId="{DCAAEB37-2642-4DD7-AB85-1ECDD13769D7}" dt="2025-10-17T11:57:32.247" v="17" actId="47"/>
        <pc:sldMkLst>
          <pc:docMk/>
          <pc:sldMk cId="3656524472" sldId="262"/>
        </pc:sldMkLst>
      </pc:sldChg>
      <pc:sldChg chg="addSp delSp modSp mod">
        <pc:chgData name="＊＊ 張" userId="a36628c2a5ae33f4" providerId="LiveId" clId="{DCAAEB37-2642-4DD7-AB85-1ECDD13769D7}" dt="2025-10-17T16:32:24.412" v="1308" actId="14100"/>
        <pc:sldMkLst>
          <pc:docMk/>
          <pc:sldMk cId="187519764" sldId="263"/>
        </pc:sldMkLst>
        <pc:spChg chg="del">
          <ac:chgData name="＊＊ 張" userId="a36628c2a5ae33f4" providerId="LiveId" clId="{DCAAEB37-2642-4DD7-AB85-1ECDD13769D7}" dt="2025-10-17T12:49:02.786" v="355" actId="478"/>
          <ac:spMkLst>
            <pc:docMk/>
            <pc:sldMk cId="187519764" sldId="263"/>
            <ac:spMk id="2" creationId="{33531390-2153-5321-A644-F9A25F542DD5}"/>
          </ac:spMkLst>
        </pc:spChg>
        <pc:spChg chg="mod">
          <ac:chgData name="＊＊ 張" userId="a36628c2a5ae33f4" providerId="LiveId" clId="{DCAAEB37-2642-4DD7-AB85-1ECDD13769D7}" dt="2025-10-17T16:32:24.412" v="1308" actId="14100"/>
          <ac:spMkLst>
            <pc:docMk/>
            <pc:sldMk cId="187519764" sldId="263"/>
            <ac:spMk id="3" creationId="{55E4006E-73E5-43C0-FEE5-96DCA8B08AC3}"/>
          </ac:spMkLst>
        </pc:spChg>
        <pc:spChg chg="add mod">
          <ac:chgData name="＊＊ 張" userId="a36628c2a5ae33f4" providerId="LiveId" clId="{DCAAEB37-2642-4DD7-AB85-1ECDD13769D7}" dt="2025-10-17T13:14:54.831" v="869"/>
          <ac:spMkLst>
            <pc:docMk/>
            <pc:sldMk cId="187519764" sldId="263"/>
            <ac:spMk id="8" creationId="{4E14B535-EC67-A09B-78F4-0C102E19CAAF}"/>
          </ac:spMkLst>
        </pc:spChg>
        <pc:spChg chg="add mod">
          <ac:chgData name="＊＊ 張" userId="a36628c2a5ae33f4" providerId="LiveId" clId="{DCAAEB37-2642-4DD7-AB85-1ECDD13769D7}" dt="2025-10-17T13:15:10.007" v="898" actId="20577"/>
          <ac:spMkLst>
            <pc:docMk/>
            <pc:sldMk cId="187519764" sldId="263"/>
            <ac:spMk id="9" creationId="{3911475B-F105-D9A7-7B16-138493371B06}"/>
          </ac:spMkLst>
        </pc:spChg>
        <pc:picChg chg="add del mod">
          <ac:chgData name="＊＊ 張" userId="a36628c2a5ae33f4" providerId="LiveId" clId="{DCAAEB37-2642-4DD7-AB85-1ECDD13769D7}" dt="2025-10-17T13:13:13.908" v="830" actId="478"/>
          <ac:picMkLst>
            <pc:docMk/>
            <pc:sldMk cId="187519764" sldId="263"/>
            <ac:picMk id="5" creationId="{3CB2B877-9C09-7ABA-7817-1173757E3E45}"/>
          </ac:picMkLst>
        </pc:picChg>
        <pc:picChg chg="add mod">
          <ac:chgData name="＊＊ 張" userId="a36628c2a5ae33f4" providerId="LiveId" clId="{DCAAEB37-2642-4DD7-AB85-1ECDD13769D7}" dt="2025-10-17T13:13:43.406" v="837" actId="1076"/>
          <ac:picMkLst>
            <pc:docMk/>
            <pc:sldMk cId="187519764" sldId="263"/>
            <ac:picMk id="7" creationId="{FCFBE81D-90A4-4459-D5B0-AB0993F08EC7}"/>
          </ac:picMkLst>
        </pc:picChg>
      </pc:sldChg>
      <pc:sldChg chg="addSp delSp modSp add mod">
        <pc:chgData name="＊＊ 張" userId="a36628c2a5ae33f4" providerId="LiveId" clId="{DCAAEB37-2642-4DD7-AB85-1ECDD13769D7}" dt="2025-10-17T16:41:42.489" v="1662" actId="1076"/>
        <pc:sldMkLst>
          <pc:docMk/>
          <pc:sldMk cId="2128128082" sldId="264"/>
        </pc:sldMkLst>
        <pc:spChg chg="del">
          <ac:chgData name="＊＊ 張" userId="a36628c2a5ae33f4" providerId="LiveId" clId="{DCAAEB37-2642-4DD7-AB85-1ECDD13769D7}" dt="2025-10-17T16:09:10.941" v="909" actId="478"/>
          <ac:spMkLst>
            <pc:docMk/>
            <pc:sldMk cId="2128128082" sldId="264"/>
            <ac:spMk id="2" creationId="{D8334703-4EA7-113D-3563-DAA1B9F774AB}"/>
          </ac:spMkLst>
        </pc:spChg>
        <pc:spChg chg="del">
          <ac:chgData name="＊＊ 張" userId="a36628c2a5ae33f4" providerId="LiveId" clId="{DCAAEB37-2642-4DD7-AB85-1ECDD13769D7}" dt="2025-10-17T16:09:24.181" v="947" actId="478"/>
          <ac:spMkLst>
            <pc:docMk/>
            <pc:sldMk cId="2128128082" sldId="264"/>
            <ac:spMk id="3" creationId="{C0BD20C6-9AA0-DA62-1F9A-60F558D47876}"/>
          </ac:spMkLst>
        </pc:spChg>
        <pc:spChg chg="add mod">
          <ac:chgData name="＊＊ 張" userId="a36628c2a5ae33f4" providerId="LiveId" clId="{DCAAEB37-2642-4DD7-AB85-1ECDD13769D7}" dt="2025-10-17T16:19:14.006" v="1044" actId="14100"/>
          <ac:spMkLst>
            <pc:docMk/>
            <pc:sldMk cId="2128128082" sldId="264"/>
            <ac:spMk id="4" creationId="{92253334-DC6D-1335-5BFB-E8C57F73E884}"/>
          </ac:spMkLst>
        </pc:spChg>
        <pc:spChg chg="add mod">
          <ac:chgData name="＊＊ 張" userId="a36628c2a5ae33f4" providerId="LiveId" clId="{DCAAEB37-2642-4DD7-AB85-1ECDD13769D7}" dt="2025-10-17T16:35:20.424" v="1505" actId="1076"/>
          <ac:spMkLst>
            <pc:docMk/>
            <pc:sldMk cId="2128128082" sldId="264"/>
            <ac:spMk id="11" creationId="{C424C47F-324F-6EF3-F87A-717C06BC5B76}"/>
          </ac:spMkLst>
        </pc:spChg>
        <pc:spChg chg="add del mod">
          <ac:chgData name="＊＊ 張" userId="a36628c2a5ae33f4" providerId="LiveId" clId="{DCAAEB37-2642-4DD7-AB85-1ECDD13769D7}" dt="2025-10-17T16:37:35.289" v="1521" actId="11529"/>
          <ac:spMkLst>
            <pc:docMk/>
            <pc:sldMk cId="2128128082" sldId="264"/>
            <ac:spMk id="19" creationId="{1931B634-CFF5-5D5A-223B-C5C52FD8099B}"/>
          </ac:spMkLst>
        </pc:spChg>
        <pc:spChg chg="add mod ord">
          <ac:chgData name="＊＊ 張" userId="a36628c2a5ae33f4" providerId="LiveId" clId="{DCAAEB37-2642-4DD7-AB85-1ECDD13769D7}" dt="2025-10-17T16:41:27.970" v="1660" actId="166"/>
          <ac:spMkLst>
            <pc:docMk/>
            <pc:sldMk cId="2128128082" sldId="264"/>
            <ac:spMk id="20" creationId="{1EAA4C34-BC5F-76F7-B2CB-13FD70CD8335}"/>
          </ac:spMkLst>
        </pc:spChg>
        <pc:picChg chg="add mod modCrop">
          <ac:chgData name="＊＊ 張" userId="a36628c2a5ae33f4" providerId="LiveId" clId="{DCAAEB37-2642-4DD7-AB85-1ECDD13769D7}" dt="2025-10-17T16:35:16.187" v="1504" actId="1076"/>
          <ac:picMkLst>
            <pc:docMk/>
            <pc:sldMk cId="2128128082" sldId="264"/>
            <ac:picMk id="6" creationId="{268FAED4-4FB3-F307-F232-CA99616BFBF4}"/>
          </ac:picMkLst>
        </pc:picChg>
        <pc:picChg chg="add del mod modCrop">
          <ac:chgData name="＊＊ 張" userId="a36628c2a5ae33f4" providerId="LiveId" clId="{DCAAEB37-2642-4DD7-AB85-1ECDD13769D7}" dt="2025-10-17T16:31:58.227" v="1304" actId="478"/>
          <ac:picMkLst>
            <pc:docMk/>
            <pc:sldMk cId="2128128082" sldId="264"/>
            <ac:picMk id="8" creationId="{038D9E3C-9ECE-1BDD-408A-A99D8A80DA8F}"/>
          </ac:picMkLst>
        </pc:picChg>
        <pc:picChg chg="add del mod modCrop">
          <ac:chgData name="＊＊ 張" userId="a36628c2a5ae33f4" providerId="LiveId" clId="{DCAAEB37-2642-4DD7-AB85-1ECDD13769D7}" dt="2025-10-17T16:31:59.048" v="1305" actId="478"/>
          <ac:picMkLst>
            <pc:docMk/>
            <pc:sldMk cId="2128128082" sldId="264"/>
            <ac:picMk id="10" creationId="{1C9D1873-7031-34D3-D253-C1E39D833623}"/>
          </ac:picMkLst>
        </pc:picChg>
        <pc:picChg chg="add del mod">
          <ac:chgData name="＊＊ 張" userId="a36628c2a5ae33f4" providerId="LiveId" clId="{DCAAEB37-2642-4DD7-AB85-1ECDD13769D7}" dt="2025-10-17T16:34:52.205" v="1499" actId="478"/>
          <ac:picMkLst>
            <pc:docMk/>
            <pc:sldMk cId="2128128082" sldId="264"/>
            <ac:picMk id="13" creationId="{78D15BFE-0932-1F32-8C12-9C77A8AAC23C}"/>
          </ac:picMkLst>
        </pc:picChg>
        <pc:picChg chg="add del mod">
          <ac:chgData name="＊＊ 張" userId="a36628c2a5ae33f4" providerId="LiveId" clId="{DCAAEB37-2642-4DD7-AB85-1ECDD13769D7}" dt="2025-10-17T16:35:52.433" v="1506" actId="478"/>
          <ac:picMkLst>
            <pc:docMk/>
            <pc:sldMk cId="2128128082" sldId="264"/>
            <ac:picMk id="14" creationId="{35CAB82D-8FEA-DF4D-23D5-F363A2EC1102}"/>
          </ac:picMkLst>
        </pc:picChg>
        <pc:picChg chg="add del mod">
          <ac:chgData name="＊＊ 張" userId="a36628c2a5ae33f4" providerId="LiveId" clId="{DCAAEB37-2642-4DD7-AB85-1ECDD13769D7}" dt="2025-10-17T16:35:52.876" v="1507" actId="478"/>
          <ac:picMkLst>
            <pc:docMk/>
            <pc:sldMk cId="2128128082" sldId="264"/>
            <ac:picMk id="15" creationId="{B50FE8AD-8236-A99E-66E1-853634318F5C}"/>
          </ac:picMkLst>
        </pc:picChg>
        <pc:picChg chg="add del mod">
          <ac:chgData name="＊＊ 張" userId="a36628c2a5ae33f4" providerId="LiveId" clId="{DCAAEB37-2642-4DD7-AB85-1ECDD13769D7}" dt="2025-10-17T16:41:12.547" v="1656" actId="478"/>
          <ac:picMkLst>
            <pc:docMk/>
            <pc:sldMk cId="2128128082" sldId="264"/>
            <ac:picMk id="16" creationId="{A1E3A1CE-D67A-C651-D032-7FA0564DA279}"/>
          </ac:picMkLst>
        </pc:picChg>
        <pc:picChg chg="add mod">
          <ac:chgData name="＊＊ 張" userId="a36628c2a5ae33f4" providerId="LiveId" clId="{DCAAEB37-2642-4DD7-AB85-1ECDD13769D7}" dt="2025-10-17T16:37:03.970" v="1515" actId="1076"/>
          <ac:picMkLst>
            <pc:docMk/>
            <pc:sldMk cId="2128128082" sldId="264"/>
            <ac:picMk id="18" creationId="{74DD9ECE-1259-63FC-386E-A66040E38D7B}"/>
          </ac:picMkLst>
        </pc:picChg>
        <pc:picChg chg="add mod modCrop">
          <ac:chgData name="＊＊ 張" userId="a36628c2a5ae33f4" providerId="LiveId" clId="{DCAAEB37-2642-4DD7-AB85-1ECDD13769D7}" dt="2025-10-17T16:41:42.489" v="1662" actId="1076"/>
          <ac:picMkLst>
            <pc:docMk/>
            <pc:sldMk cId="2128128082" sldId="264"/>
            <ac:picMk id="25" creationId="{C9F35422-5EC2-226F-D129-07445D088910}"/>
          </ac:picMkLst>
        </pc:picChg>
        <pc:cxnChg chg="add mod">
          <ac:chgData name="＊＊ 張" userId="a36628c2a5ae33f4" providerId="LiveId" clId="{DCAAEB37-2642-4DD7-AB85-1ECDD13769D7}" dt="2025-10-17T16:40:02.288" v="1653" actId="14100"/>
          <ac:cxnSpMkLst>
            <pc:docMk/>
            <pc:sldMk cId="2128128082" sldId="264"/>
            <ac:cxnSpMk id="22" creationId="{DBD08F08-46C1-06C2-C3DC-C82AB487E6FD}"/>
          </ac:cxnSpMkLst>
        </pc:cxnChg>
      </pc:sldChg>
      <pc:sldChg chg="add del">
        <pc:chgData name="＊＊ 張" userId="a36628c2a5ae33f4" providerId="LiveId" clId="{DCAAEB37-2642-4DD7-AB85-1ECDD13769D7}" dt="2025-10-17T13:15:21.707" v="900" actId="47"/>
        <pc:sldMkLst>
          <pc:docMk/>
          <pc:sldMk cId="739142872" sldId="265"/>
        </pc:sldMkLst>
      </pc:sldChg>
      <pc:sldChg chg="addSp delSp modSp add mod">
        <pc:chgData name="＊＊ 張" userId="a36628c2a5ae33f4" providerId="LiveId" clId="{DCAAEB37-2642-4DD7-AB85-1ECDD13769D7}" dt="2025-10-17T16:20:54.840" v="1045" actId="14100"/>
        <pc:sldMkLst>
          <pc:docMk/>
          <pc:sldMk cId="2649491420" sldId="265"/>
        </pc:sldMkLst>
        <pc:spChg chg="del">
          <ac:chgData name="＊＊ 張" userId="a36628c2a5ae33f4" providerId="LiveId" clId="{DCAAEB37-2642-4DD7-AB85-1ECDD13769D7}" dt="2025-10-17T16:13:08.692" v="1002" actId="478"/>
          <ac:spMkLst>
            <pc:docMk/>
            <pc:sldMk cId="2649491420" sldId="265"/>
            <ac:spMk id="2" creationId="{A8FA3293-5D02-726D-289A-8E310CA114CB}"/>
          </ac:spMkLst>
        </pc:spChg>
        <pc:spChg chg="del">
          <ac:chgData name="＊＊ 張" userId="a36628c2a5ae33f4" providerId="LiveId" clId="{DCAAEB37-2642-4DD7-AB85-1ECDD13769D7}" dt="2025-10-17T16:13:09.891" v="1003" actId="478"/>
          <ac:spMkLst>
            <pc:docMk/>
            <pc:sldMk cId="2649491420" sldId="265"/>
            <ac:spMk id="3" creationId="{CDC7F434-9D44-D3E4-0033-7DBCFD72E714}"/>
          </ac:spMkLst>
        </pc:spChg>
        <pc:spChg chg="mod">
          <ac:chgData name="＊＊ 張" userId="a36628c2a5ae33f4" providerId="LiveId" clId="{DCAAEB37-2642-4DD7-AB85-1ECDD13769D7}" dt="2025-10-17T16:20:54.840" v="1045" actId="14100"/>
          <ac:spMkLst>
            <pc:docMk/>
            <pc:sldMk cId="2649491420" sldId="265"/>
            <ac:spMk id="4" creationId="{C1098E46-7256-DB07-0762-2FC5AFD308D7}"/>
          </ac:spMkLst>
        </pc:spChg>
        <pc:picChg chg="add mod">
          <ac:chgData name="＊＊ 張" userId="a36628c2a5ae33f4" providerId="LiveId" clId="{DCAAEB37-2642-4DD7-AB85-1ECDD13769D7}" dt="2025-10-17T16:16:04.297" v="1008" actId="1076"/>
          <ac:picMkLst>
            <pc:docMk/>
            <pc:sldMk cId="2649491420" sldId="265"/>
            <ac:picMk id="6" creationId="{615CBE5C-3715-7CEA-41F7-1DCEAF922BE2}"/>
          </ac:picMkLst>
        </pc:picChg>
        <pc:picChg chg="add mod">
          <ac:chgData name="＊＊ 張" userId="a36628c2a5ae33f4" providerId="LiveId" clId="{DCAAEB37-2642-4DD7-AB85-1ECDD13769D7}" dt="2025-10-17T16:16:02.109" v="1007" actId="1076"/>
          <ac:picMkLst>
            <pc:docMk/>
            <pc:sldMk cId="2649491420" sldId="265"/>
            <ac:picMk id="8" creationId="{06880B47-7697-0409-50DA-F66364D0BBA2}"/>
          </ac:picMkLst>
        </pc:picChg>
      </pc:sldChg>
      <pc:sldChg chg="add del">
        <pc:chgData name="＊＊ 張" userId="a36628c2a5ae33f4" providerId="LiveId" clId="{DCAAEB37-2642-4DD7-AB85-1ECDD13769D7}" dt="2025-10-17T13:15:21.707" v="900" actId="47"/>
        <pc:sldMkLst>
          <pc:docMk/>
          <pc:sldMk cId="3084039891" sldId="266"/>
        </pc:sldMkLst>
      </pc:sldChg>
      <pc:sldChg chg="addSp delSp modSp add mod setBg">
        <pc:chgData name="＊＊ 張" userId="a36628c2a5ae33f4" providerId="LiveId" clId="{DCAAEB37-2642-4DD7-AB85-1ECDD13769D7}" dt="2025-10-17T16:26:41.140" v="1244" actId="14100"/>
        <pc:sldMkLst>
          <pc:docMk/>
          <pc:sldMk cId="3682275642" sldId="266"/>
        </pc:sldMkLst>
        <pc:spChg chg="del">
          <ac:chgData name="＊＊ 張" userId="a36628c2a5ae33f4" providerId="LiveId" clId="{DCAAEB37-2642-4DD7-AB85-1ECDD13769D7}" dt="2025-10-17T16:16:14.467" v="1009" actId="478"/>
          <ac:spMkLst>
            <pc:docMk/>
            <pc:sldMk cId="3682275642" sldId="266"/>
            <ac:spMk id="2" creationId="{2A9546D6-0144-5182-FF7B-6A7D9467E02E}"/>
          </ac:spMkLst>
        </pc:spChg>
        <pc:spChg chg="del">
          <ac:chgData name="＊＊ 張" userId="a36628c2a5ae33f4" providerId="LiveId" clId="{DCAAEB37-2642-4DD7-AB85-1ECDD13769D7}" dt="2025-10-17T16:16:16.037" v="1010" actId="478"/>
          <ac:spMkLst>
            <pc:docMk/>
            <pc:sldMk cId="3682275642" sldId="266"/>
            <ac:spMk id="3" creationId="{EE1A6972-0268-E343-5588-72555A0A77A3}"/>
          </ac:spMkLst>
        </pc:spChg>
        <pc:spChg chg="mod">
          <ac:chgData name="＊＊ 張" userId="a36628c2a5ae33f4" providerId="LiveId" clId="{DCAAEB37-2642-4DD7-AB85-1ECDD13769D7}" dt="2025-10-17T16:20:59.296" v="1046" actId="14100"/>
          <ac:spMkLst>
            <pc:docMk/>
            <pc:sldMk cId="3682275642" sldId="266"/>
            <ac:spMk id="4" creationId="{69BFE22E-AFA6-A0EF-6B4F-917482BA429A}"/>
          </ac:spMkLst>
        </pc:spChg>
        <pc:spChg chg="add mod">
          <ac:chgData name="＊＊ 張" userId="a36628c2a5ae33f4" providerId="LiveId" clId="{DCAAEB37-2642-4DD7-AB85-1ECDD13769D7}" dt="2025-10-17T16:22:46.399" v="1059" actId="207"/>
          <ac:spMkLst>
            <pc:docMk/>
            <pc:sldMk cId="3682275642" sldId="266"/>
            <ac:spMk id="7" creationId="{A3B9F47E-FAD5-1AA9-556C-57888934510E}"/>
          </ac:spMkLst>
        </pc:spChg>
        <pc:spChg chg="add mod">
          <ac:chgData name="＊＊ 張" userId="a36628c2a5ae33f4" providerId="LiveId" clId="{DCAAEB37-2642-4DD7-AB85-1ECDD13769D7}" dt="2025-10-17T16:23:11.427" v="1064" actId="1076"/>
          <ac:spMkLst>
            <pc:docMk/>
            <pc:sldMk cId="3682275642" sldId="266"/>
            <ac:spMk id="8" creationId="{102456F6-0311-6246-33CF-5497A9D0F79B}"/>
          </ac:spMkLst>
        </pc:spChg>
        <pc:spChg chg="add del">
          <ac:chgData name="＊＊ 張" userId="a36628c2a5ae33f4" providerId="LiveId" clId="{DCAAEB37-2642-4DD7-AB85-1ECDD13769D7}" dt="2025-10-17T16:17:14.920" v="1040" actId="26606"/>
          <ac:spMkLst>
            <pc:docMk/>
            <pc:sldMk cId="3682275642" sldId="266"/>
            <ac:spMk id="39" creationId="{1996130F-9AB5-4DE9-8574-3AF891C5C172}"/>
          </ac:spMkLst>
        </pc:spChg>
        <pc:spChg chg="add mod">
          <ac:chgData name="＊＊ 張" userId="a36628c2a5ae33f4" providerId="LiveId" clId="{DCAAEB37-2642-4DD7-AB85-1ECDD13769D7}" dt="2025-10-17T16:25:27.486" v="1175" actId="1076"/>
          <ac:spMkLst>
            <pc:docMk/>
            <pc:sldMk cId="3682275642" sldId="266"/>
            <ac:spMk id="40" creationId="{AAFB44BA-60CC-FD2B-E809-BF00B4D73583}"/>
          </ac:spMkLst>
        </pc:spChg>
        <pc:spChg chg="add del">
          <ac:chgData name="＊＊ 張" userId="a36628c2a5ae33f4" providerId="LiveId" clId="{DCAAEB37-2642-4DD7-AB85-1ECDD13769D7}" dt="2025-10-17T16:17:14.920" v="1040" actId="26606"/>
          <ac:spMkLst>
            <pc:docMk/>
            <pc:sldMk cId="3682275642" sldId="266"/>
            <ac:spMk id="41" creationId="{3623DEAC-F39C-45D6-86DC-1033F6429528}"/>
          </ac:spMkLst>
        </pc:spChg>
        <pc:spChg chg="add mod">
          <ac:chgData name="＊＊ 張" userId="a36628c2a5ae33f4" providerId="LiveId" clId="{DCAAEB37-2642-4DD7-AB85-1ECDD13769D7}" dt="2025-10-17T16:25:34.467" v="1176"/>
          <ac:spMkLst>
            <pc:docMk/>
            <pc:sldMk cId="3682275642" sldId="266"/>
            <ac:spMk id="42" creationId="{DC5DC338-8435-F986-5318-6A45C7415248}"/>
          </ac:spMkLst>
        </pc:spChg>
        <pc:spChg chg="add del">
          <ac:chgData name="＊＊ 張" userId="a36628c2a5ae33f4" providerId="LiveId" clId="{DCAAEB37-2642-4DD7-AB85-1ECDD13769D7}" dt="2025-10-17T16:17:14.920" v="1040" actId="26606"/>
          <ac:spMkLst>
            <pc:docMk/>
            <pc:sldMk cId="3682275642" sldId="266"/>
            <ac:spMk id="43" creationId="{CADF4631-3C8F-45EE-8D19-4D3E8426B34A}"/>
          </ac:spMkLst>
        </pc:spChg>
        <pc:spChg chg="add mod">
          <ac:chgData name="＊＊ 張" userId="a36628c2a5ae33f4" providerId="LiveId" clId="{DCAAEB37-2642-4DD7-AB85-1ECDD13769D7}" dt="2025-10-17T16:26:41.140" v="1244" actId="14100"/>
          <ac:spMkLst>
            <pc:docMk/>
            <pc:sldMk cId="3682275642" sldId="266"/>
            <ac:spMk id="44" creationId="{67AA509C-4678-2C2E-E7B4-364AD43EF73A}"/>
          </ac:spMkLst>
        </pc:spChg>
        <pc:spChg chg="add del">
          <ac:chgData name="＊＊ 張" userId="a36628c2a5ae33f4" providerId="LiveId" clId="{DCAAEB37-2642-4DD7-AB85-1ECDD13769D7}" dt="2025-10-17T16:17:14.920" v="1040" actId="26606"/>
          <ac:spMkLst>
            <pc:docMk/>
            <pc:sldMk cId="3682275642" sldId="266"/>
            <ac:spMk id="73" creationId="{46FA917F-43A3-4FA3-A085-59D0DC397EFA}"/>
          </ac:spMkLst>
        </pc:spChg>
        <pc:spChg chg="add del">
          <ac:chgData name="＊＊ 張" userId="a36628c2a5ae33f4" providerId="LiveId" clId="{DCAAEB37-2642-4DD7-AB85-1ECDD13769D7}" dt="2025-10-17T16:17:14.920" v="1040" actId="26606"/>
          <ac:spMkLst>
            <pc:docMk/>
            <pc:sldMk cId="3682275642" sldId="266"/>
            <ac:spMk id="75" creationId="{9CBF007B-8C8C-4F79-B037-9F4C61F9F954}"/>
          </ac:spMkLst>
        </pc:spChg>
        <pc:grpChg chg="add">
          <ac:chgData name="＊＊ 張" userId="a36628c2a5ae33f4" providerId="LiveId" clId="{DCAAEB37-2642-4DD7-AB85-1ECDD13769D7}" dt="2025-10-17T16:17:12.914" v="1039" actId="26606"/>
          <ac:grpSpMkLst>
            <pc:docMk/>
            <pc:sldMk cId="3682275642" sldId="266"/>
            <ac:grpSpMk id="11" creationId="{166BF9EE-F7AC-4FA5-AC7E-001B3A642F75}"/>
          </ac:grpSpMkLst>
        </pc:grpChg>
        <pc:grpChg chg="add del">
          <ac:chgData name="＊＊ 張" userId="a36628c2a5ae33f4" providerId="LiveId" clId="{DCAAEB37-2642-4DD7-AB85-1ECDD13769D7}" dt="2025-10-17T16:17:14.920" v="1040" actId="26606"/>
          <ac:grpSpMkLst>
            <pc:docMk/>
            <pc:sldMk cId="3682275642" sldId="266"/>
            <ac:grpSpMk id="25" creationId="{E312DBA5-56D8-42B2-BA94-28168C2A6703}"/>
          </ac:grpSpMkLst>
        </pc:grpChg>
        <pc:grpChg chg="add del">
          <ac:chgData name="＊＊ 張" userId="a36628c2a5ae33f4" providerId="LiveId" clId="{DCAAEB37-2642-4DD7-AB85-1ECDD13769D7}" dt="2025-10-17T16:17:14.920" v="1040" actId="26606"/>
          <ac:grpSpMkLst>
            <pc:docMk/>
            <pc:sldMk cId="3682275642" sldId="266"/>
            <ac:grpSpMk id="45" creationId="{F291099C-17EE-4E0E-B096-C79975050035}"/>
          </ac:grpSpMkLst>
        </pc:grpChg>
        <pc:grpChg chg="del">
          <ac:chgData name="＊＊ 張" userId="a36628c2a5ae33f4" providerId="LiveId" clId="{DCAAEB37-2642-4DD7-AB85-1ECDD13769D7}" dt="2025-10-17T16:17:14.920" v="1040" actId="26606"/>
          <ac:grpSpMkLst>
            <pc:docMk/>
            <pc:sldMk cId="3682275642" sldId="266"/>
            <ac:grpSpMk id="59" creationId="{6A54B62D-FC5C-4E1A-8D8B-279576FE5379}"/>
          </ac:grpSpMkLst>
        </pc:grpChg>
        <pc:picChg chg="add mod modCrop">
          <ac:chgData name="＊＊ 張" userId="a36628c2a5ae33f4" providerId="LiveId" clId="{DCAAEB37-2642-4DD7-AB85-1ECDD13769D7}" dt="2025-10-17T16:17:39.051" v="1043" actId="1076"/>
          <ac:picMkLst>
            <pc:docMk/>
            <pc:sldMk cId="3682275642" sldId="266"/>
            <ac:picMk id="6" creationId="{E903FF8A-8165-71E2-9567-3974411CA055}"/>
          </ac:picMkLst>
        </pc:picChg>
        <pc:cxnChg chg="add del mod">
          <ac:chgData name="＊＊ 張" userId="a36628c2a5ae33f4" providerId="LiveId" clId="{DCAAEB37-2642-4DD7-AB85-1ECDD13769D7}" dt="2025-10-17T16:23:50.855" v="1069" actId="478"/>
          <ac:cxnSpMkLst>
            <pc:docMk/>
            <pc:sldMk cId="3682275642" sldId="266"/>
            <ac:cxnSpMk id="10" creationId="{DCD9A70E-48C3-9BD8-29D6-BE2FB692C1E2}"/>
          </ac:cxnSpMkLst>
        </pc:cxnChg>
      </pc:sldChg>
      <pc:sldChg chg="addSp delSp modSp add mod">
        <pc:chgData name="＊＊ 張" userId="a36628c2a5ae33f4" providerId="LiveId" clId="{DCAAEB37-2642-4DD7-AB85-1ECDD13769D7}" dt="2025-10-17T16:52:58.826" v="1772" actId="1076"/>
        <pc:sldMkLst>
          <pc:docMk/>
          <pc:sldMk cId="158590013" sldId="267"/>
        </pc:sldMkLst>
        <pc:spChg chg="del">
          <ac:chgData name="＊＊ 張" userId="a36628c2a5ae33f4" providerId="LiveId" clId="{DCAAEB37-2642-4DD7-AB85-1ECDD13769D7}" dt="2025-10-17T16:21:29.731" v="1047" actId="478"/>
          <ac:spMkLst>
            <pc:docMk/>
            <pc:sldMk cId="158590013" sldId="267"/>
            <ac:spMk id="2" creationId="{C7E7F598-2CF8-F00A-758D-B1CB66AFB2EC}"/>
          </ac:spMkLst>
        </pc:spChg>
        <pc:spChg chg="del">
          <ac:chgData name="＊＊ 張" userId="a36628c2a5ae33f4" providerId="LiveId" clId="{DCAAEB37-2642-4DD7-AB85-1ECDD13769D7}" dt="2025-10-17T16:21:31.310" v="1048" actId="478"/>
          <ac:spMkLst>
            <pc:docMk/>
            <pc:sldMk cId="158590013" sldId="267"/>
            <ac:spMk id="3" creationId="{2B587510-3338-9546-8D36-DED4D591ED6C}"/>
          </ac:spMkLst>
        </pc:spChg>
        <pc:spChg chg="mod">
          <ac:chgData name="＊＊ 張" userId="a36628c2a5ae33f4" providerId="LiveId" clId="{DCAAEB37-2642-4DD7-AB85-1ECDD13769D7}" dt="2025-10-17T16:45:53.400" v="1706" actId="14100"/>
          <ac:spMkLst>
            <pc:docMk/>
            <pc:sldMk cId="158590013" sldId="267"/>
            <ac:spMk id="4" creationId="{9F4341A0-3599-E3A4-0E19-26F2E0AE7BA8}"/>
          </ac:spMkLst>
        </pc:spChg>
        <pc:spChg chg="add mod">
          <ac:chgData name="＊＊ 張" userId="a36628c2a5ae33f4" providerId="LiveId" clId="{DCAAEB37-2642-4DD7-AB85-1ECDD13769D7}" dt="2025-10-17T16:52:58.826" v="1772" actId="1076"/>
          <ac:spMkLst>
            <pc:docMk/>
            <pc:sldMk cId="158590013" sldId="267"/>
            <ac:spMk id="7" creationId="{72EE740C-0464-EEF5-02D3-DC0518A4830A}"/>
          </ac:spMkLst>
        </pc:spChg>
        <pc:spChg chg="add mod">
          <ac:chgData name="＊＊ 張" userId="a36628c2a5ae33f4" providerId="LiveId" clId="{DCAAEB37-2642-4DD7-AB85-1ECDD13769D7}" dt="2025-10-17T16:52:58.826" v="1772" actId="1076"/>
          <ac:spMkLst>
            <pc:docMk/>
            <pc:sldMk cId="158590013" sldId="267"/>
            <ac:spMk id="8" creationId="{63A4E522-0ECD-A3E0-56A0-A4FB900E37D1}"/>
          </ac:spMkLst>
        </pc:spChg>
        <pc:picChg chg="add mod">
          <ac:chgData name="＊＊ 張" userId="a36628c2a5ae33f4" providerId="LiveId" clId="{DCAAEB37-2642-4DD7-AB85-1ECDD13769D7}" dt="2025-10-17T16:52:58.826" v="1772" actId="1076"/>
          <ac:picMkLst>
            <pc:docMk/>
            <pc:sldMk cId="158590013" sldId="267"/>
            <ac:picMk id="6" creationId="{D1D37E38-D7F0-944A-8B42-A97026FC9AE5}"/>
          </ac:picMkLst>
        </pc:picChg>
      </pc:sldChg>
      <pc:sldChg chg="add del">
        <pc:chgData name="＊＊ 張" userId="a36628c2a5ae33f4" providerId="LiveId" clId="{DCAAEB37-2642-4DD7-AB85-1ECDD13769D7}" dt="2025-10-17T16:43:48.989" v="1667" actId="47"/>
        <pc:sldMkLst>
          <pc:docMk/>
          <pc:sldMk cId="2709138331" sldId="268"/>
        </pc:sldMkLst>
      </pc:sldChg>
      <pc:sldChg chg="add del">
        <pc:chgData name="＊＊ 張" userId="a36628c2a5ae33f4" providerId="LiveId" clId="{DCAAEB37-2642-4DD7-AB85-1ECDD13769D7}" dt="2025-10-17T13:15:25.960" v="908"/>
        <pc:sldMkLst>
          <pc:docMk/>
          <pc:sldMk cId="2446408654" sldId="269"/>
        </pc:sldMkLst>
      </pc:sldChg>
      <pc:sldChg chg="addSp delSp modSp add mod">
        <pc:chgData name="＊＊ 張" userId="a36628c2a5ae33f4" providerId="LiveId" clId="{DCAAEB37-2642-4DD7-AB85-1ECDD13769D7}" dt="2025-10-17T16:28:28.331" v="1301" actId="1076"/>
        <pc:sldMkLst>
          <pc:docMk/>
          <pc:sldMk cId="4083496620" sldId="269"/>
        </pc:sldMkLst>
        <pc:spChg chg="add mod">
          <ac:chgData name="＊＊ 張" userId="a36628c2a5ae33f4" providerId="LiveId" clId="{DCAAEB37-2642-4DD7-AB85-1ECDD13769D7}" dt="2025-10-17T16:28:28.331" v="1301" actId="1076"/>
          <ac:spMkLst>
            <pc:docMk/>
            <pc:sldMk cId="4083496620" sldId="269"/>
            <ac:spMk id="5" creationId="{5755AE2E-A2F7-8239-A829-3F6F64F0A2CE}"/>
          </ac:spMkLst>
        </pc:spChg>
        <pc:picChg chg="add mod modCrop">
          <ac:chgData name="＊＊ 張" userId="a36628c2a5ae33f4" providerId="LiveId" clId="{DCAAEB37-2642-4DD7-AB85-1ECDD13769D7}" dt="2025-10-17T16:28:22.771" v="1300" actId="1076"/>
          <ac:picMkLst>
            <pc:docMk/>
            <pc:sldMk cId="4083496620" sldId="269"/>
            <ac:picMk id="3" creationId="{61B5652B-9B8D-88F3-8588-30A8EDA2ED90}"/>
          </ac:picMkLst>
        </pc:picChg>
        <pc:picChg chg="del">
          <ac:chgData name="＊＊ 張" userId="a36628c2a5ae33f4" providerId="LiveId" clId="{DCAAEB37-2642-4DD7-AB85-1ECDD13769D7}" dt="2025-10-17T16:21:35.808" v="1050" actId="478"/>
          <ac:picMkLst>
            <pc:docMk/>
            <pc:sldMk cId="4083496620" sldId="269"/>
            <ac:picMk id="6" creationId="{4EC1FD49-7612-821B-03DC-EF3337652127}"/>
          </ac:picMkLst>
        </pc:picChg>
      </pc:sldChg>
      <pc:sldChg chg="add del">
        <pc:chgData name="＊＊ 張" userId="a36628c2a5ae33f4" providerId="LiveId" clId="{DCAAEB37-2642-4DD7-AB85-1ECDD13769D7}" dt="2025-10-17T13:15:25.530" v="907"/>
        <pc:sldMkLst>
          <pc:docMk/>
          <pc:sldMk cId="331348967" sldId="270"/>
        </pc:sldMkLst>
      </pc:sldChg>
      <pc:sldChg chg="delSp modSp add mod">
        <pc:chgData name="＊＊ 張" userId="a36628c2a5ae33f4" providerId="LiveId" clId="{DCAAEB37-2642-4DD7-AB85-1ECDD13769D7}" dt="2025-10-17T16:42:23.490" v="1666" actId="1076"/>
        <pc:sldMkLst>
          <pc:docMk/>
          <pc:sldMk cId="3432039687" sldId="270"/>
        </pc:sldMkLst>
        <pc:picChg chg="del">
          <ac:chgData name="＊＊ 張" userId="a36628c2a5ae33f4" providerId="LiveId" clId="{DCAAEB37-2642-4DD7-AB85-1ECDD13769D7}" dt="2025-10-17T16:31:56.044" v="1303" actId="478"/>
          <ac:picMkLst>
            <pc:docMk/>
            <pc:sldMk cId="3432039687" sldId="270"/>
            <ac:picMk id="6" creationId="{D3F57466-2EFC-3C48-828F-C6AA70945963}"/>
          </ac:picMkLst>
        </pc:picChg>
        <pc:picChg chg="mod">
          <ac:chgData name="＊＊ 張" userId="a36628c2a5ae33f4" providerId="LiveId" clId="{DCAAEB37-2642-4DD7-AB85-1ECDD13769D7}" dt="2025-10-17T16:42:20.394" v="1665" actId="1076"/>
          <ac:picMkLst>
            <pc:docMk/>
            <pc:sldMk cId="3432039687" sldId="270"/>
            <ac:picMk id="8" creationId="{91D08093-D57E-2A56-AAD4-9B031815DD21}"/>
          </ac:picMkLst>
        </pc:picChg>
        <pc:picChg chg="mod">
          <ac:chgData name="＊＊ 張" userId="a36628c2a5ae33f4" providerId="LiveId" clId="{DCAAEB37-2642-4DD7-AB85-1ECDD13769D7}" dt="2025-10-17T16:42:23.490" v="1666" actId="1076"/>
          <ac:picMkLst>
            <pc:docMk/>
            <pc:sldMk cId="3432039687" sldId="270"/>
            <ac:picMk id="10" creationId="{07F2FC35-6881-F187-D7F6-02B0FB85CC72}"/>
          </ac:picMkLst>
        </pc:picChg>
      </pc:sldChg>
      <pc:sldChg chg="add">
        <pc:chgData name="＊＊ 張" userId="a36628c2a5ae33f4" providerId="LiveId" clId="{DCAAEB37-2642-4DD7-AB85-1ECDD13769D7}" dt="2025-10-17T16:44:16.066" v="1668"/>
        <pc:sldMkLst>
          <pc:docMk/>
          <pc:sldMk cId="1017473507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83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954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9486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08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31513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4560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971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204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1438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62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2046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989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4023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89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5104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021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FBC81126-F9A7-8987-A271-1F6DF81D717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25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F57972B-522C-136D-B5DB-1E91BC702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534" y="1107536"/>
            <a:ext cx="9359296" cy="2550064"/>
          </a:xfrm>
        </p:spPr>
        <p:txBody>
          <a:bodyPr>
            <a:normAutofit/>
          </a:bodyPr>
          <a:lstStyle/>
          <a:p>
            <a:pPr algn="ctr"/>
            <a:r>
              <a:rPr lang="en-US" altLang="zh-TW" sz="6600" b="1" dirty="0"/>
              <a:t>Oliver</a:t>
            </a:r>
            <a:r>
              <a:rPr lang="zh-TW" altLang="en-US" sz="6600" b="1" dirty="0"/>
              <a:t>購物系統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0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35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0168A9F4-9EDA-4399-A576-7E6B68FE4E84}"/>
              </a:ext>
            </a:extLst>
          </p:cNvPr>
          <p:cNvSpPr txBox="1">
            <a:spLocks/>
          </p:cNvSpPr>
          <p:nvPr/>
        </p:nvSpPr>
        <p:spPr>
          <a:xfrm>
            <a:off x="7298267" y="2921000"/>
            <a:ext cx="4038600" cy="1792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6600" b="1" dirty="0"/>
              <a:t>操作指南</a:t>
            </a:r>
          </a:p>
        </p:txBody>
      </p:sp>
    </p:spTree>
    <p:extLst>
      <p:ext uri="{BB962C8B-B14F-4D97-AF65-F5344CB8AC3E}">
        <p14:creationId xmlns:p14="http://schemas.microsoft.com/office/powerpoint/2010/main" val="3807829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B9CE1-0922-C58F-DD58-57E4CA013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90E7A8A-3977-7324-2A0D-C006F2B98B09}"/>
              </a:ext>
            </a:extLst>
          </p:cNvPr>
          <p:cNvSpPr txBox="1">
            <a:spLocks/>
          </p:cNvSpPr>
          <p:nvPr/>
        </p:nvSpPr>
        <p:spPr>
          <a:xfrm>
            <a:off x="10498667" y="0"/>
            <a:ext cx="1693333" cy="467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2000" b="1" dirty="0"/>
              <a:t>新會員註冊</a:t>
            </a:r>
            <a:endParaRPr lang="en-US" altLang="zh-TW" sz="2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139A3C8-EBA5-73A5-A3C6-8AF98259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401" y="529338"/>
            <a:ext cx="4130398" cy="5799323"/>
          </a:xfrm>
          <a:prstGeom prst="rect">
            <a:avLst/>
          </a:prstGeom>
        </p:spPr>
      </p:pic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E09BD218-68FA-4ADE-CC75-DD87F2BF21FE}"/>
              </a:ext>
            </a:extLst>
          </p:cNvPr>
          <p:cNvSpPr/>
          <p:nvPr/>
        </p:nvSpPr>
        <p:spPr>
          <a:xfrm>
            <a:off x="8051799" y="3428999"/>
            <a:ext cx="2057401" cy="1481668"/>
          </a:xfrm>
          <a:prstGeom prst="wedgeRoundRectCallout">
            <a:avLst>
              <a:gd name="adj1" fmla="val -81202"/>
              <a:gd name="adj2" fmla="val 11450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註冊完畢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即返回登入頁面</a:t>
            </a:r>
          </a:p>
        </p:txBody>
      </p:sp>
    </p:spTree>
    <p:extLst>
      <p:ext uri="{BB962C8B-B14F-4D97-AF65-F5344CB8AC3E}">
        <p14:creationId xmlns:p14="http://schemas.microsoft.com/office/powerpoint/2010/main" val="101747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5270F-DBCE-6002-077F-CEFD15BA2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CDFFC21A-72EC-E25E-38A2-D50E377C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55"/>
          <a:stretch>
            <a:fillRect/>
          </a:stretch>
        </p:blipFill>
        <p:spPr>
          <a:xfrm>
            <a:off x="2880481" y="1117355"/>
            <a:ext cx="6972904" cy="5562845"/>
          </a:xfrm>
          <a:prstGeom prst="rect">
            <a:avLst/>
          </a:prstGeo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15D4DFC2-5B28-804A-6E69-76980CE7DD1C}"/>
              </a:ext>
            </a:extLst>
          </p:cNvPr>
          <p:cNvSpPr txBox="1">
            <a:spLocks/>
          </p:cNvSpPr>
          <p:nvPr/>
        </p:nvSpPr>
        <p:spPr>
          <a:xfrm>
            <a:off x="10786532" y="0"/>
            <a:ext cx="1405467" cy="467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2000" b="1" dirty="0"/>
              <a:t>購物選單</a:t>
            </a:r>
            <a:endParaRPr lang="en-US" altLang="zh-TW" sz="2000" b="1" dirty="0"/>
          </a:p>
        </p:txBody>
      </p:sp>
      <p:sp>
        <p:nvSpPr>
          <p:cNvPr id="6" name="語音泡泡: 圓角矩形 5">
            <a:extLst>
              <a:ext uri="{FF2B5EF4-FFF2-40B4-BE49-F238E27FC236}">
                <a16:creationId xmlns:a16="http://schemas.microsoft.com/office/drawing/2014/main" id="{CA41F478-F53E-6C83-D0F9-B98C71FAABD0}"/>
              </a:ext>
            </a:extLst>
          </p:cNvPr>
          <p:cNvSpPr/>
          <p:nvPr/>
        </p:nvSpPr>
        <p:spPr>
          <a:xfrm>
            <a:off x="1566333" y="4546601"/>
            <a:ext cx="2201333" cy="1413932"/>
          </a:xfrm>
          <a:prstGeom prst="wedgeRoundRectCallout">
            <a:avLst>
              <a:gd name="adj1" fmla="val 46491"/>
              <a:gd name="adj2" fmla="val -10298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可依不同類別查看</a:t>
            </a:r>
          </a:p>
        </p:txBody>
      </p:sp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62190E6B-674F-A8A7-87BD-7B098761F459}"/>
              </a:ext>
            </a:extLst>
          </p:cNvPr>
          <p:cNvSpPr/>
          <p:nvPr/>
        </p:nvSpPr>
        <p:spPr>
          <a:xfrm>
            <a:off x="711200" y="1862666"/>
            <a:ext cx="2421467" cy="956611"/>
          </a:xfrm>
          <a:prstGeom prst="wedgeRoundRectCallout">
            <a:avLst>
              <a:gd name="adj1" fmla="val 59568"/>
              <a:gd name="adj2" fmla="val -5762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依登入會員顯示姓名</a:t>
            </a: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C646AF5A-E131-EADE-87C0-627BCFB8D12E}"/>
              </a:ext>
            </a:extLst>
          </p:cNvPr>
          <p:cNvSpPr/>
          <p:nvPr/>
        </p:nvSpPr>
        <p:spPr>
          <a:xfrm>
            <a:off x="8619067" y="2590799"/>
            <a:ext cx="1436673" cy="838201"/>
          </a:xfrm>
          <a:prstGeom prst="wedgeRoundRectCallout">
            <a:avLst>
              <a:gd name="adj1" fmla="val -30991"/>
              <a:gd name="adj2" fmla="val -7975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時間顯示</a:t>
            </a:r>
          </a:p>
        </p:txBody>
      </p:sp>
      <p:sp>
        <p:nvSpPr>
          <p:cNvPr id="9" name="語音泡泡: 圓角矩形 8">
            <a:extLst>
              <a:ext uri="{FF2B5EF4-FFF2-40B4-BE49-F238E27FC236}">
                <a16:creationId xmlns:a16="http://schemas.microsoft.com/office/drawing/2014/main" id="{C78493C3-C318-31E5-C97A-2F234D51B1D3}"/>
              </a:ext>
            </a:extLst>
          </p:cNvPr>
          <p:cNvSpPr/>
          <p:nvPr/>
        </p:nvSpPr>
        <p:spPr>
          <a:xfrm>
            <a:off x="7044267" y="467121"/>
            <a:ext cx="1938865" cy="650234"/>
          </a:xfrm>
          <a:prstGeom prst="wedgeRoundRectCallout">
            <a:avLst>
              <a:gd name="adj1" fmla="val -8597"/>
              <a:gd name="adj2" fmla="val 98025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點擊查看購物車</a:t>
            </a: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D289608A-093B-B4BF-E178-D3A087ECDCDF}"/>
              </a:ext>
            </a:extLst>
          </p:cNvPr>
          <p:cNvSpPr/>
          <p:nvPr/>
        </p:nvSpPr>
        <p:spPr>
          <a:xfrm>
            <a:off x="3767666" y="467121"/>
            <a:ext cx="2201333" cy="650234"/>
          </a:xfrm>
          <a:prstGeom prst="wedgeRoundRectCallout">
            <a:avLst>
              <a:gd name="adj1" fmla="val -8597"/>
              <a:gd name="adj2" fmla="val 98025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點擊查看歷史訂單</a:t>
            </a:r>
          </a:p>
        </p:txBody>
      </p:sp>
    </p:spTree>
    <p:extLst>
      <p:ext uri="{BB962C8B-B14F-4D97-AF65-F5344CB8AC3E}">
        <p14:creationId xmlns:p14="http://schemas.microsoft.com/office/powerpoint/2010/main" val="369541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91D6373-A26D-FCED-E3DA-F20A24DB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79" y="624597"/>
            <a:ext cx="6950042" cy="5608806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B4A31119-366F-381E-86E4-D35D85E1F895}"/>
              </a:ext>
            </a:extLst>
          </p:cNvPr>
          <p:cNvSpPr txBox="1">
            <a:spLocks/>
          </p:cNvSpPr>
          <p:nvPr/>
        </p:nvSpPr>
        <p:spPr>
          <a:xfrm>
            <a:off x="10786532" y="0"/>
            <a:ext cx="1405467" cy="467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2000" b="1" dirty="0"/>
              <a:t>購物車</a:t>
            </a:r>
            <a:endParaRPr lang="en-US" altLang="zh-TW" sz="2000" b="1" dirty="0"/>
          </a:p>
        </p:txBody>
      </p:sp>
      <p:sp>
        <p:nvSpPr>
          <p:cNvPr id="10" name="語音泡泡: 圓角矩形 9">
            <a:extLst>
              <a:ext uri="{FF2B5EF4-FFF2-40B4-BE49-F238E27FC236}">
                <a16:creationId xmlns:a16="http://schemas.microsoft.com/office/drawing/2014/main" id="{0551E895-05A4-F003-7A98-B0DD6F77CAD8}"/>
              </a:ext>
            </a:extLst>
          </p:cNvPr>
          <p:cNvSpPr/>
          <p:nvPr/>
        </p:nvSpPr>
        <p:spPr>
          <a:xfrm>
            <a:off x="4334934" y="3107265"/>
            <a:ext cx="1436673" cy="838201"/>
          </a:xfrm>
          <a:prstGeom prst="wedgeRoundRectCallout">
            <a:avLst>
              <a:gd name="adj1" fmla="val -30991"/>
              <a:gd name="adj2" fmla="val -79753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選取項目</a:t>
            </a:r>
          </a:p>
        </p:txBody>
      </p:sp>
      <p:sp>
        <p:nvSpPr>
          <p:cNvPr id="11" name="語音泡泡: 圓角矩形 10">
            <a:extLst>
              <a:ext uri="{FF2B5EF4-FFF2-40B4-BE49-F238E27FC236}">
                <a16:creationId xmlns:a16="http://schemas.microsoft.com/office/drawing/2014/main" id="{E123C0B5-1B2A-8756-FFF8-23E1D2119177}"/>
              </a:ext>
            </a:extLst>
          </p:cNvPr>
          <p:cNvSpPr/>
          <p:nvPr/>
        </p:nvSpPr>
        <p:spPr>
          <a:xfrm>
            <a:off x="7493000" y="4411132"/>
            <a:ext cx="1676400" cy="838201"/>
          </a:xfrm>
          <a:prstGeom prst="wedgeRoundRectCallout">
            <a:avLst>
              <a:gd name="adj1" fmla="val 243"/>
              <a:gd name="adj2" fmla="val 96004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結帳或刪除</a:t>
            </a: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8A06F674-7470-0102-9174-FF84F76E5465}"/>
              </a:ext>
            </a:extLst>
          </p:cNvPr>
          <p:cNvSpPr/>
          <p:nvPr/>
        </p:nvSpPr>
        <p:spPr>
          <a:xfrm>
            <a:off x="6273801" y="6233403"/>
            <a:ext cx="1989666" cy="556863"/>
          </a:xfrm>
          <a:prstGeom prst="wedgeRoundRectCallout">
            <a:avLst>
              <a:gd name="adj1" fmla="val -18352"/>
              <a:gd name="adj2" fmla="val -9039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選取項目金額加總</a:t>
            </a:r>
          </a:p>
        </p:txBody>
      </p:sp>
      <p:sp>
        <p:nvSpPr>
          <p:cNvPr id="14" name="語音泡泡: 圓角矩形 13">
            <a:extLst>
              <a:ext uri="{FF2B5EF4-FFF2-40B4-BE49-F238E27FC236}">
                <a16:creationId xmlns:a16="http://schemas.microsoft.com/office/drawing/2014/main" id="{D67D671E-5CAC-7572-12F5-F563361D039E}"/>
              </a:ext>
            </a:extLst>
          </p:cNvPr>
          <p:cNvSpPr/>
          <p:nvPr/>
        </p:nvSpPr>
        <p:spPr>
          <a:xfrm>
            <a:off x="4622800" y="5063067"/>
            <a:ext cx="1930399" cy="491065"/>
          </a:xfrm>
          <a:prstGeom prst="wedgeRoundRectCallout">
            <a:avLst>
              <a:gd name="adj1" fmla="val -3851"/>
              <a:gd name="adj2" fmla="val 9410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全選或取消全選</a:t>
            </a:r>
          </a:p>
        </p:txBody>
      </p:sp>
    </p:spTree>
    <p:extLst>
      <p:ext uri="{BB962C8B-B14F-4D97-AF65-F5344CB8AC3E}">
        <p14:creationId xmlns:p14="http://schemas.microsoft.com/office/powerpoint/2010/main" val="338177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FCD82-2CC2-3017-71ED-FF7FC1F5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B1B8A68C-658C-9FB6-2A5C-84DCC25AAEB4}"/>
              </a:ext>
            </a:extLst>
          </p:cNvPr>
          <p:cNvSpPr txBox="1">
            <a:spLocks/>
          </p:cNvSpPr>
          <p:nvPr/>
        </p:nvSpPr>
        <p:spPr>
          <a:xfrm>
            <a:off x="10786532" y="0"/>
            <a:ext cx="1405467" cy="467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2000" b="1" dirty="0"/>
              <a:t>結帳頁面</a:t>
            </a:r>
            <a:endParaRPr lang="en-US" altLang="zh-TW" sz="2000" b="1" dirty="0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投影片縮放 8">
                <a:extLst>
                  <a:ext uri="{FF2B5EF4-FFF2-40B4-BE49-F238E27FC236}">
                    <a16:creationId xmlns:a16="http://schemas.microsoft.com/office/drawing/2014/main" id="{1B894AA5-755D-E807-87F5-20976465F5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3197925"/>
                  </p:ext>
                </p:extLst>
              </p:nvPr>
            </p:nvGraphicFramePr>
            <p:xfrm>
              <a:off x="4936067" y="2546350"/>
              <a:ext cx="3048000" cy="1714500"/>
            </p:xfrm>
            <a:graphic>
              <a:graphicData uri="http://schemas.microsoft.com/office/powerpoint/2016/slidezoom">
                <pslz:sldZm>
                  <pslz:sldZmObj sldId="274" cId="1530743111">
                    <pslz:zmPr id="{2C97ED1A-633E-4866-8128-118F683FEADA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投影片縮放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B894AA5-755D-E807-87F5-20976465F5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36067" y="25463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pic>
        <p:nvPicPr>
          <p:cNvPr id="15" name="圖片 14">
            <a:extLst>
              <a:ext uri="{FF2B5EF4-FFF2-40B4-BE49-F238E27FC236}">
                <a16:creationId xmlns:a16="http://schemas.microsoft.com/office/drawing/2014/main" id="{4CCF55A1-CC95-9358-052E-13A7F24FC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7168" y="628407"/>
            <a:ext cx="6957663" cy="560118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4686BFA0-6F8E-FFC3-636D-ADD58F9697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4292" y="2614435"/>
            <a:ext cx="2194750" cy="823031"/>
          </a:xfrm>
          <a:prstGeom prst="rect">
            <a:avLst/>
          </a:prstGeom>
        </p:spPr>
      </p:pic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4802CE87-902E-C5EA-D273-2A3EF8DC2C3B}"/>
              </a:ext>
            </a:extLst>
          </p:cNvPr>
          <p:cNvSpPr/>
          <p:nvPr/>
        </p:nvSpPr>
        <p:spPr>
          <a:xfrm>
            <a:off x="1337734" y="4396137"/>
            <a:ext cx="1989666" cy="988663"/>
          </a:xfrm>
          <a:prstGeom prst="wedgeRoundRectCallout">
            <a:avLst>
              <a:gd name="adj1" fmla="val 80797"/>
              <a:gd name="adj2" fmla="val -3732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選擇付款方式及服務人員</a:t>
            </a:r>
          </a:p>
        </p:txBody>
      </p:sp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id="{1FFE2086-4ACF-975E-CB94-A95BC6EAA265}"/>
              </a:ext>
            </a:extLst>
          </p:cNvPr>
          <p:cNvSpPr/>
          <p:nvPr/>
        </p:nvSpPr>
        <p:spPr>
          <a:xfrm>
            <a:off x="9383390" y="3429000"/>
            <a:ext cx="1989666" cy="831850"/>
          </a:xfrm>
          <a:prstGeom prst="wedgeRoundRectCallout">
            <a:avLst>
              <a:gd name="adj1" fmla="val -88991"/>
              <a:gd name="adj2" fmla="val -6735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付款完成後顯示訂單已完成</a:t>
            </a:r>
          </a:p>
        </p:txBody>
      </p:sp>
    </p:spTree>
    <p:extLst>
      <p:ext uri="{BB962C8B-B14F-4D97-AF65-F5344CB8AC3E}">
        <p14:creationId xmlns:p14="http://schemas.microsoft.com/office/powerpoint/2010/main" val="153074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13211A6-49AB-3C72-64BB-9906042B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23" y="467121"/>
            <a:ext cx="4122777" cy="275105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3B9A3B0-A28A-5ABA-ECB1-E1762B3F5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223" y="3632200"/>
            <a:ext cx="4130398" cy="2758679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B4D3065-81AD-CB35-D29A-A9A91BF9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0932" y="1092199"/>
            <a:ext cx="4883679" cy="5298679"/>
          </a:xfrm>
        </p:spPr>
        <p:txBody>
          <a:bodyPr/>
          <a:lstStyle/>
          <a:p>
            <a:r>
              <a:rPr lang="zh-TW" altLang="en-US" dirty="0"/>
              <a:t>此系統分為兩個登入介面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員工登入介面</a:t>
            </a:r>
            <a:endParaRPr lang="en-US" altLang="zh-TW" dirty="0"/>
          </a:p>
          <a:p>
            <a:pPr lvl="1"/>
            <a:r>
              <a:rPr lang="zh-TW" altLang="en-US" dirty="0"/>
              <a:t>登入系統</a:t>
            </a:r>
            <a:endParaRPr lang="en-US" altLang="zh-TW" dirty="0"/>
          </a:p>
          <a:p>
            <a:pPr lvl="1"/>
            <a:r>
              <a:rPr lang="zh-TW" altLang="en-US" dirty="0"/>
              <a:t>密碼修改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會員登入介面</a:t>
            </a:r>
            <a:endParaRPr lang="en-US" altLang="zh-TW" dirty="0"/>
          </a:p>
          <a:p>
            <a:pPr lvl="1"/>
            <a:r>
              <a:rPr lang="zh-TW" altLang="en-US" dirty="0"/>
              <a:t>登入系統</a:t>
            </a:r>
            <a:endParaRPr lang="en-US" altLang="zh-TW" dirty="0"/>
          </a:p>
          <a:p>
            <a:pPr lvl="1"/>
            <a:r>
              <a:rPr lang="zh-TW" altLang="en-US" dirty="0"/>
              <a:t>註冊會員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EA795D6F-5082-1B63-B585-7C5F91C6064D}"/>
              </a:ext>
            </a:extLst>
          </p:cNvPr>
          <p:cNvSpPr txBox="1">
            <a:spLocks/>
          </p:cNvSpPr>
          <p:nvPr/>
        </p:nvSpPr>
        <p:spPr>
          <a:xfrm>
            <a:off x="10786532" y="0"/>
            <a:ext cx="1405467" cy="467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2000" b="1" dirty="0"/>
              <a:t>登入介面</a:t>
            </a:r>
          </a:p>
        </p:txBody>
      </p:sp>
    </p:spTree>
    <p:extLst>
      <p:ext uri="{BB962C8B-B14F-4D97-AF65-F5344CB8AC3E}">
        <p14:creationId xmlns:p14="http://schemas.microsoft.com/office/powerpoint/2010/main" val="335714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E9F26-29A8-2FDC-619D-C16E95EC5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E4006E-73E5-43C0-FEE5-96DCA8B08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1" y="1032934"/>
            <a:ext cx="4779432" cy="4512734"/>
          </a:xfrm>
        </p:spPr>
        <p:txBody>
          <a:bodyPr/>
          <a:lstStyle/>
          <a:p>
            <a:r>
              <a:rPr lang="zh-TW" altLang="en-US" dirty="0"/>
              <a:t>員工後臺系統可分為三種權限</a:t>
            </a:r>
            <a:endParaRPr lang="en-US" altLang="zh-TW" dirty="0"/>
          </a:p>
          <a:p>
            <a:pPr lvl="1"/>
            <a:r>
              <a:rPr lang="zh-TW" altLang="en-US" dirty="0"/>
              <a:t>管理員</a:t>
            </a:r>
            <a:endParaRPr lang="en-US" altLang="zh-TW" dirty="0"/>
          </a:p>
          <a:p>
            <a:pPr lvl="1"/>
            <a:r>
              <a:rPr lang="zh-TW" altLang="en-US" dirty="0"/>
              <a:t>一般權限</a:t>
            </a:r>
            <a:r>
              <a:rPr lang="en-US" altLang="zh-TW" dirty="0"/>
              <a:t>&lt;</a:t>
            </a:r>
            <a:r>
              <a:rPr lang="zh-TW" altLang="en-US" dirty="0"/>
              <a:t>建置中</a:t>
            </a:r>
            <a:r>
              <a:rPr lang="en-US" altLang="zh-TW" dirty="0"/>
              <a:t>&gt;</a:t>
            </a:r>
          </a:p>
          <a:p>
            <a:pPr lvl="1"/>
            <a:r>
              <a:rPr lang="zh-TW" altLang="en-US" dirty="0"/>
              <a:t>會計權限</a:t>
            </a:r>
            <a:r>
              <a:rPr lang="en-US" altLang="zh-TW" dirty="0"/>
              <a:t>&lt;</a:t>
            </a:r>
            <a:r>
              <a:rPr lang="zh-TW" altLang="en-US" dirty="0"/>
              <a:t>建置中</a:t>
            </a:r>
            <a:r>
              <a:rPr lang="en-US" altLang="zh-TW" dirty="0"/>
              <a:t>&gt;</a:t>
            </a:r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管理員選單</a:t>
            </a:r>
            <a:endParaRPr lang="en-US" altLang="zh-TW" dirty="0"/>
          </a:p>
          <a:p>
            <a:pPr lvl="1"/>
            <a:r>
              <a:rPr lang="zh-TW" altLang="en-US" dirty="0"/>
              <a:t>員工資料管理</a:t>
            </a:r>
            <a:r>
              <a:rPr lang="en-US" altLang="zh-TW" dirty="0"/>
              <a:t>(</a:t>
            </a:r>
            <a:r>
              <a:rPr lang="zh-TW" altLang="en-US" dirty="0"/>
              <a:t>新增</a:t>
            </a:r>
            <a:r>
              <a:rPr lang="en-US" altLang="zh-TW" dirty="0"/>
              <a:t>/</a:t>
            </a:r>
            <a:r>
              <a:rPr lang="zh-TW" altLang="en-US" dirty="0"/>
              <a:t>查詢</a:t>
            </a:r>
            <a:r>
              <a:rPr lang="en-US" altLang="zh-TW" dirty="0"/>
              <a:t>/</a:t>
            </a:r>
            <a:r>
              <a:rPr lang="zh-TW" altLang="en-US" dirty="0"/>
              <a:t>修改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會員資料管理</a:t>
            </a:r>
            <a:r>
              <a:rPr lang="en-US" altLang="zh-TW" dirty="0"/>
              <a:t>(</a:t>
            </a:r>
            <a:r>
              <a:rPr lang="zh-TW" altLang="en-US" dirty="0"/>
              <a:t>查詢</a:t>
            </a:r>
            <a:r>
              <a:rPr lang="en-US" altLang="zh-TW" dirty="0"/>
              <a:t>/</a:t>
            </a:r>
            <a:r>
              <a:rPr lang="zh-TW" altLang="en-US" dirty="0"/>
              <a:t>刪除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訂單資料管理</a:t>
            </a:r>
            <a:r>
              <a:rPr lang="en-US" altLang="zh-TW" dirty="0"/>
              <a:t>(</a:t>
            </a:r>
            <a:r>
              <a:rPr lang="zh-TW" altLang="en-US" dirty="0"/>
              <a:t>查詢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CFBE81D-90A4-4459-D5B0-AB0993F0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1" y="1753194"/>
            <a:ext cx="4115157" cy="2903472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3911475B-F105-D9A7-7B16-138493371B06}"/>
              </a:ext>
            </a:extLst>
          </p:cNvPr>
          <p:cNvSpPr txBox="1">
            <a:spLocks/>
          </p:cNvSpPr>
          <p:nvPr/>
        </p:nvSpPr>
        <p:spPr>
          <a:xfrm>
            <a:off x="10786532" y="0"/>
            <a:ext cx="1405467" cy="467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2000" b="1" dirty="0"/>
              <a:t>員工選單</a:t>
            </a:r>
            <a:endParaRPr lang="en-US" altLang="zh-TW" sz="2000" b="1" dirty="0"/>
          </a:p>
        </p:txBody>
      </p:sp>
    </p:spTree>
    <p:extLst>
      <p:ext uri="{BB962C8B-B14F-4D97-AF65-F5344CB8AC3E}">
        <p14:creationId xmlns:p14="http://schemas.microsoft.com/office/powerpoint/2010/main" val="18751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0D4BF-936D-CCC1-39BB-E105BE7CB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2253334-DC6D-1335-5BFB-E8C57F73E884}"/>
              </a:ext>
            </a:extLst>
          </p:cNvPr>
          <p:cNvSpPr txBox="1">
            <a:spLocks/>
          </p:cNvSpPr>
          <p:nvPr/>
        </p:nvSpPr>
        <p:spPr>
          <a:xfrm>
            <a:off x="10270066" y="0"/>
            <a:ext cx="1921933" cy="467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2000" b="1" dirty="0"/>
              <a:t>員工資料管理</a:t>
            </a:r>
            <a:endParaRPr lang="en-US" altLang="zh-TW" sz="2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8FAED4-4FB3-F307-F232-CA99616BFB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89" r="7285" b="6539"/>
          <a:stretch>
            <a:fillRect/>
          </a:stretch>
        </p:blipFill>
        <p:spPr>
          <a:xfrm>
            <a:off x="922866" y="573513"/>
            <a:ext cx="3513667" cy="4358879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C424C47F-324F-6EF3-F87A-717C06BC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66" y="5073808"/>
            <a:ext cx="3627965" cy="1580992"/>
          </a:xfrm>
        </p:spPr>
        <p:txBody>
          <a:bodyPr/>
          <a:lstStyle/>
          <a:p>
            <a:r>
              <a:rPr lang="zh-TW" altLang="en-US" dirty="0"/>
              <a:t>員工資料由管理員統一管理</a:t>
            </a:r>
            <a:endParaRPr lang="en-US" altLang="zh-TW" dirty="0"/>
          </a:p>
          <a:p>
            <a:pPr lvl="1"/>
            <a:r>
              <a:rPr lang="zh-TW" altLang="en-US" dirty="0"/>
              <a:t>員工資料新增</a:t>
            </a:r>
            <a:endParaRPr lang="en-US" altLang="zh-TW" dirty="0"/>
          </a:p>
          <a:p>
            <a:pPr lvl="1"/>
            <a:r>
              <a:rPr lang="zh-TW" altLang="en-US" dirty="0"/>
              <a:t>員工編號由系統自行產生</a:t>
            </a:r>
            <a:endParaRPr lang="en-US" altLang="zh-TW" dirty="0"/>
          </a:p>
          <a:p>
            <a:pPr lvl="1"/>
            <a:r>
              <a:rPr lang="zh-TW" altLang="en-US" dirty="0"/>
              <a:t>預設密碼為員工編號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4DD9ECE-1259-63FC-386E-A66040E38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976" y="3076761"/>
            <a:ext cx="4099915" cy="3711262"/>
          </a:xfrm>
          <a:prstGeom prst="rect">
            <a:avLst/>
          </a:prstGeom>
        </p:spPr>
      </p:pic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DBD08F08-46C1-06C2-C3DC-C82AB487E6FD}"/>
              </a:ext>
            </a:extLst>
          </p:cNvPr>
          <p:cNvCxnSpPr>
            <a:cxnSpLocks/>
          </p:cNvCxnSpPr>
          <p:nvPr/>
        </p:nvCxnSpPr>
        <p:spPr>
          <a:xfrm>
            <a:off x="6096000" y="4284133"/>
            <a:ext cx="1634067" cy="14562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圖片 24">
            <a:extLst>
              <a:ext uri="{FF2B5EF4-FFF2-40B4-BE49-F238E27FC236}">
                <a16:creationId xmlns:a16="http://schemas.microsoft.com/office/drawing/2014/main" id="{C9F35422-5EC2-226F-D129-07445D0889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474"/>
          <a:stretch>
            <a:fillRect/>
          </a:stretch>
        </p:blipFill>
        <p:spPr>
          <a:xfrm>
            <a:off x="4695008" y="233560"/>
            <a:ext cx="4122777" cy="2635236"/>
          </a:xfrm>
          <a:prstGeom prst="rect">
            <a:avLst/>
          </a:prstGeom>
        </p:spPr>
      </p:pic>
      <p:sp>
        <p:nvSpPr>
          <p:cNvPr id="20" name="語音泡泡: 圓角矩形 19">
            <a:extLst>
              <a:ext uri="{FF2B5EF4-FFF2-40B4-BE49-F238E27FC236}">
                <a16:creationId xmlns:a16="http://schemas.microsoft.com/office/drawing/2014/main" id="{1EAA4C34-BC5F-76F7-B2CB-13FD70CD8335}"/>
              </a:ext>
            </a:extLst>
          </p:cNvPr>
          <p:cNvSpPr/>
          <p:nvPr/>
        </p:nvSpPr>
        <p:spPr>
          <a:xfrm>
            <a:off x="4695008" y="2918171"/>
            <a:ext cx="2946163" cy="1365962"/>
          </a:xfrm>
          <a:prstGeom prst="wedgeRoundRectCallout">
            <a:avLst>
              <a:gd name="adj1" fmla="val 18021"/>
              <a:gd name="adj2" fmla="val -69416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</a:rPr>
              <a:t>建檔完成後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員工可自行至登入頁面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進行密碼變更</a:t>
            </a:r>
          </a:p>
        </p:txBody>
      </p:sp>
    </p:spTree>
    <p:extLst>
      <p:ext uri="{BB962C8B-B14F-4D97-AF65-F5344CB8AC3E}">
        <p14:creationId xmlns:p14="http://schemas.microsoft.com/office/powerpoint/2010/main" val="212812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E4379-AE2A-D141-CCDE-20A8155BA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A98F3BC-3F90-A826-B1B1-5EB9C00853F7}"/>
              </a:ext>
            </a:extLst>
          </p:cNvPr>
          <p:cNvSpPr txBox="1">
            <a:spLocks/>
          </p:cNvSpPr>
          <p:nvPr/>
        </p:nvSpPr>
        <p:spPr>
          <a:xfrm>
            <a:off x="10270066" y="0"/>
            <a:ext cx="1921933" cy="467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2000" b="1" dirty="0"/>
              <a:t>員工資料管理</a:t>
            </a:r>
            <a:endParaRPr lang="en-US" altLang="zh-TW" sz="20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1D08093-D57E-2A56-AAD4-9B031815DD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70" r="7415"/>
          <a:stretch>
            <a:fillRect/>
          </a:stretch>
        </p:blipFill>
        <p:spPr>
          <a:xfrm>
            <a:off x="2683933" y="467121"/>
            <a:ext cx="3412067" cy="545639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F2FC35-6881-F187-D7F6-02B0FB85CC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79" r="4903"/>
          <a:stretch>
            <a:fillRect/>
          </a:stretch>
        </p:blipFill>
        <p:spPr>
          <a:xfrm>
            <a:off x="6604000" y="467121"/>
            <a:ext cx="3598333" cy="608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3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BD15C-E8BE-170A-3788-BA9CE9255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1098E46-7256-DB07-0762-2FC5AFD308D7}"/>
              </a:ext>
            </a:extLst>
          </p:cNvPr>
          <p:cNvSpPr txBox="1">
            <a:spLocks/>
          </p:cNvSpPr>
          <p:nvPr/>
        </p:nvSpPr>
        <p:spPr>
          <a:xfrm>
            <a:off x="10388600" y="0"/>
            <a:ext cx="1803400" cy="467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2000" b="1" dirty="0"/>
              <a:t>會員資料管理</a:t>
            </a:r>
            <a:endParaRPr lang="en-US" altLang="zh-TW" sz="2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15CBE5C-3715-7CEA-41F7-1DCEAF922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421" y="696985"/>
            <a:ext cx="4115157" cy="444284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6880B47-7697-0409-50DA-F66364D0B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934" y="696985"/>
            <a:ext cx="4130398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491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931DC-2684-6837-5815-88813CB97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9BFE22E-AFA6-A0EF-6B4F-917482BA429A}"/>
              </a:ext>
            </a:extLst>
          </p:cNvPr>
          <p:cNvSpPr txBox="1">
            <a:spLocks/>
          </p:cNvSpPr>
          <p:nvPr/>
        </p:nvSpPr>
        <p:spPr>
          <a:xfrm>
            <a:off x="10354732" y="0"/>
            <a:ext cx="1837267" cy="467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2000" b="1" dirty="0"/>
              <a:t>訂單資料管理</a:t>
            </a:r>
            <a:endParaRPr lang="en-US" altLang="zh-TW" sz="2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903FF8A-8165-71E2-9567-3974411C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524"/>
          <a:stretch>
            <a:fillRect/>
          </a:stretch>
        </p:blipFill>
        <p:spPr>
          <a:xfrm>
            <a:off x="750018" y="1389987"/>
            <a:ext cx="11255715" cy="4291146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A3B9F47E-FAD5-1AA9-556C-57888934510E}"/>
              </a:ext>
            </a:extLst>
          </p:cNvPr>
          <p:cNvSpPr/>
          <p:nvPr/>
        </p:nvSpPr>
        <p:spPr>
          <a:xfrm>
            <a:off x="973667" y="2082800"/>
            <a:ext cx="9093200" cy="9567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02456F6-0311-6246-33CF-5497A9D0F79B}"/>
              </a:ext>
            </a:extLst>
          </p:cNvPr>
          <p:cNvSpPr/>
          <p:nvPr/>
        </p:nvSpPr>
        <p:spPr>
          <a:xfrm>
            <a:off x="10236200" y="3462867"/>
            <a:ext cx="1600200" cy="20390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語音泡泡: 圓角矩形 39">
            <a:extLst>
              <a:ext uri="{FF2B5EF4-FFF2-40B4-BE49-F238E27FC236}">
                <a16:creationId xmlns:a16="http://schemas.microsoft.com/office/drawing/2014/main" id="{AAFB44BA-60CC-FD2B-E809-BF00B4D73583}"/>
              </a:ext>
            </a:extLst>
          </p:cNvPr>
          <p:cNvSpPr/>
          <p:nvPr/>
        </p:nvSpPr>
        <p:spPr>
          <a:xfrm>
            <a:off x="1981198" y="431800"/>
            <a:ext cx="3208867" cy="1490133"/>
          </a:xfrm>
          <a:prstGeom prst="wedgeRoundRect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輸入篩選條件查詢訂單</a:t>
            </a:r>
            <a:r>
              <a:rPr lang="en-US" altLang="zh-TW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若未設定即顯示全部訂單</a:t>
            </a:r>
          </a:p>
        </p:txBody>
      </p:sp>
      <p:sp>
        <p:nvSpPr>
          <p:cNvPr id="44" name="語音泡泡: 圓角矩形 43">
            <a:extLst>
              <a:ext uri="{FF2B5EF4-FFF2-40B4-BE49-F238E27FC236}">
                <a16:creationId xmlns:a16="http://schemas.microsoft.com/office/drawing/2014/main" id="{67AA509C-4678-2C2E-E7B4-364AD43EF73A}"/>
              </a:ext>
            </a:extLst>
          </p:cNvPr>
          <p:cNvSpPr/>
          <p:nvPr/>
        </p:nvSpPr>
        <p:spPr>
          <a:xfrm>
            <a:off x="7594598" y="5842000"/>
            <a:ext cx="3149602" cy="761999"/>
          </a:xfrm>
          <a:prstGeom prst="wedgeRoundRectCallout">
            <a:avLst>
              <a:gd name="adj1" fmla="val 49360"/>
              <a:gd name="adj2" fmla="val -110419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點選查看</a:t>
            </a:r>
            <a:r>
              <a:rPr lang="en-US" altLang="zh-TW" dirty="0">
                <a:solidFill>
                  <a:schemeClr val="tx1"/>
                </a:solidFill>
              </a:rPr>
              <a:t>,</a:t>
            </a:r>
            <a:r>
              <a:rPr lang="zh-TW" altLang="en-US" dirty="0">
                <a:solidFill>
                  <a:schemeClr val="tx1"/>
                </a:solidFill>
              </a:rPr>
              <a:t>顯示個別訂單明細</a:t>
            </a:r>
          </a:p>
        </p:txBody>
      </p:sp>
    </p:spTree>
    <p:extLst>
      <p:ext uri="{BB962C8B-B14F-4D97-AF65-F5344CB8AC3E}">
        <p14:creationId xmlns:p14="http://schemas.microsoft.com/office/powerpoint/2010/main" val="3682275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1C40-47E9-278A-712C-9A0FB9936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3C28D44-883F-8D89-D376-C5DE0E3DB8B2}"/>
              </a:ext>
            </a:extLst>
          </p:cNvPr>
          <p:cNvSpPr txBox="1">
            <a:spLocks/>
          </p:cNvSpPr>
          <p:nvPr/>
        </p:nvSpPr>
        <p:spPr>
          <a:xfrm>
            <a:off x="10354732" y="0"/>
            <a:ext cx="1837267" cy="467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2000" b="1" dirty="0"/>
              <a:t>訂單資料管理</a:t>
            </a:r>
            <a:endParaRPr lang="en-US" altLang="zh-TW" sz="2000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1B5652B-9B8D-88F3-8588-30A8EDA2ED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2"/>
          <a:stretch>
            <a:fillRect/>
          </a:stretch>
        </p:blipFill>
        <p:spPr>
          <a:xfrm>
            <a:off x="3391971" y="1159932"/>
            <a:ext cx="4595258" cy="2717800"/>
          </a:xfrm>
          <a:prstGeom prst="rect">
            <a:avLst/>
          </a:prstGeom>
        </p:spPr>
      </p:pic>
      <p:sp>
        <p:nvSpPr>
          <p:cNvPr id="5" name="語音泡泡: 圓角矩形 4">
            <a:extLst>
              <a:ext uri="{FF2B5EF4-FFF2-40B4-BE49-F238E27FC236}">
                <a16:creationId xmlns:a16="http://schemas.microsoft.com/office/drawing/2014/main" id="{5755AE2E-A2F7-8239-A829-3F6F64F0A2CE}"/>
              </a:ext>
            </a:extLst>
          </p:cNvPr>
          <p:cNvSpPr/>
          <p:nvPr/>
        </p:nvSpPr>
        <p:spPr>
          <a:xfrm>
            <a:off x="6358467" y="4064001"/>
            <a:ext cx="2929467" cy="770466"/>
          </a:xfrm>
          <a:prstGeom prst="wedgeRoundRectCallout">
            <a:avLst>
              <a:gd name="adj1" fmla="val -42798"/>
              <a:gd name="adj2" fmla="val -81647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點選匯出</a:t>
            </a:r>
            <a:r>
              <a:rPr lang="en-US" altLang="zh-TW" dirty="0">
                <a:solidFill>
                  <a:schemeClr val="tx1"/>
                </a:solidFill>
              </a:rPr>
              <a:t>Excel,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</a:rPr>
              <a:t>即可匯出檔案</a:t>
            </a:r>
          </a:p>
        </p:txBody>
      </p:sp>
    </p:spTree>
    <p:extLst>
      <p:ext uri="{BB962C8B-B14F-4D97-AF65-F5344CB8AC3E}">
        <p14:creationId xmlns:p14="http://schemas.microsoft.com/office/powerpoint/2010/main" val="408349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F4137-9066-0E5E-7223-AC3875FFC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9F4341A0-3599-E3A4-0E19-26F2E0AE7BA8}"/>
              </a:ext>
            </a:extLst>
          </p:cNvPr>
          <p:cNvSpPr txBox="1">
            <a:spLocks/>
          </p:cNvSpPr>
          <p:nvPr/>
        </p:nvSpPr>
        <p:spPr>
          <a:xfrm>
            <a:off x="10032999" y="0"/>
            <a:ext cx="2158999" cy="4671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TW" altLang="en-US" sz="2000" b="1" dirty="0"/>
              <a:t>會員登入及註冊</a:t>
            </a:r>
            <a:endParaRPr lang="en-US" altLang="zh-TW" sz="2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1D37E38-D7F0-944A-8B42-A97026FC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612" y="1373054"/>
            <a:ext cx="4122777" cy="2758679"/>
          </a:xfrm>
          <a:prstGeom prst="rect">
            <a:avLst/>
          </a:prstGeom>
        </p:spPr>
      </p:pic>
      <p:sp>
        <p:nvSpPr>
          <p:cNvPr id="7" name="語音泡泡: 圓角矩形 6">
            <a:extLst>
              <a:ext uri="{FF2B5EF4-FFF2-40B4-BE49-F238E27FC236}">
                <a16:creationId xmlns:a16="http://schemas.microsoft.com/office/drawing/2014/main" id="{72EE740C-0464-EEF5-02D3-DC0518A4830A}"/>
              </a:ext>
            </a:extLst>
          </p:cNvPr>
          <p:cNvSpPr/>
          <p:nvPr/>
        </p:nvSpPr>
        <p:spPr>
          <a:xfrm>
            <a:off x="2650066" y="4809066"/>
            <a:ext cx="2201333" cy="541867"/>
          </a:xfrm>
          <a:prstGeom prst="wedgeRoundRectCallout">
            <a:avLst>
              <a:gd name="adj1" fmla="val 45721"/>
              <a:gd name="adj2" fmla="val -236728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既有會員登入</a:t>
            </a:r>
          </a:p>
        </p:txBody>
      </p:sp>
      <p:sp>
        <p:nvSpPr>
          <p:cNvPr id="8" name="語音泡泡: 圓角矩形 7">
            <a:extLst>
              <a:ext uri="{FF2B5EF4-FFF2-40B4-BE49-F238E27FC236}">
                <a16:creationId xmlns:a16="http://schemas.microsoft.com/office/drawing/2014/main" id="{63A4E522-0ECD-A3E0-56A0-A4FB900E37D1}"/>
              </a:ext>
            </a:extLst>
          </p:cNvPr>
          <p:cNvSpPr/>
          <p:nvPr/>
        </p:nvSpPr>
        <p:spPr>
          <a:xfrm>
            <a:off x="5714999" y="4538135"/>
            <a:ext cx="2201333" cy="812798"/>
          </a:xfrm>
          <a:prstGeom prst="wedgeRoundRectCallout">
            <a:avLst>
              <a:gd name="adj1" fmla="val -40048"/>
              <a:gd name="adj2" fmla="val -132300"/>
              <a:gd name="adj3" fmla="val 166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新會員註冊</a:t>
            </a:r>
          </a:p>
        </p:txBody>
      </p:sp>
    </p:spTree>
    <p:extLst>
      <p:ext uri="{BB962C8B-B14F-4D97-AF65-F5344CB8AC3E}">
        <p14:creationId xmlns:p14="http://schemas.microsoft.com/office/powerpoint/2010/main" val="158590013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TM02892315[[fn=絲縷]]</Template>
  <TotalTime>2460</TotalTime>
  <Words>229</Words>
  <Application>Microsoft Office PowerPoint</Application>
  <PresentationFormat>寬螢幕</PresentationFormat>
  <Paragraphs>65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絲縷</vt:lpstr>
      <vt:lpstr>Oliver購物系統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＊＊ 張</dc:creator>
  <cp:lastModifiedBy>＊＊ 張</cp:lastModifiedBy>
  <cp:revision>13</cp:revision>
  <dcterms:created xsi:type="dcterms:W3CDTF">2025-10-17T11:38:07Z</dcterms:created>
  <dcterms:modified xsi:type="dcterms:W3CDTF">2025-10-19T13:40:47Z</dcterms:modified>
</cp:coreProperties>
</file>