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67" r:id="rId4"/>
    <p:sldId id="280" r:id="rId5"/>
    <p:sldId id="277" r:id="rId6"/>
    <p:sldId id="276" r:id="rId7"/>
    <p:sldId id="258" r:id="rId8"/>
    <p:sldId id="259" r:id="rId9"/>
    <p:sldId id="260" r:id="rId10"/>
    <p:sldId id="274" r:id="rId11"/>
    <p:sldId id="275" r:id="rId12"/>
    <p:sldId id="261" r:id="rId13"/>
    <p:sldId id="262" r:id="rId14"/>
    <p:sldId id="263" r:id="rId15"/>
    <p:sldId id="264" r:id="rId16"/>
    <p:sldId id="265" r:id="rId17"/>
    <p:sldId id="266" r:id="rId18"/>
    <p:sldId id="278" r:id="rId19"/>
    <p:sldId id="270"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2"/>
  </p:normalViewPr>
  <p:slideViewPr>
    <p:cSldViewPr snapToGrid="0">
      <p:cViewPr varScale="1">
        <p:scale>
          <a:sx n="142" d="100"/>
          <a:sy n="142"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8/28/24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5697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8/28/24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9871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8/28/24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687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8/28/24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167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8/28/24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1451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8/28/24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004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8/28/24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329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8/28/24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1891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8/28/24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7430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8/28/24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3943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8/28/24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6435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8/28/24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1240816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docs/setup/setup-overview"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ank.compu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ig.cmu.edu/data-navig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CAE3EA8-971D-42CD-A12A-4926A616AD91}"/>
              </a:ext>
            </a:extLst>
          </p:cNvPr>
          <p:cNvPicPr>
            <a:picLocks noChangeAspect="1"/>
          </p:cNvPicPr>
          <p:nvPr/>
        </p:nvPicPr>
        <p:blipFill>
          <a:blip r:embed="rId2"/>
          <a:srcRect t="13258" r="-2" b="-2"/>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1FD3EC-E2C8-B500-633A-C6DC7979D81B}"/>
              </a:ext>
            </a:extLst>
          </p:cNvPr>
          <p:cNvSpPr>
            <a:spLocks noGrp="1"/>
          </p:cNvSpPr>
          <p:nvPr>
            <p:ph type="ctrTitle"/>
          </p:nvPr>
        </p:nvSpPr>
        <p:spPr>
          <a:xfrm>
            <a:off x="690613" y="1122363"/>
            <a:ext cx="3541909" cy="2387600"/>
          </a:xfrm>
        </p:spPr>
        <p:txBody>
          <a:bodyPr>
            <a:normAutofit/>
          </a:bodyPr>
          <a:lstStyle/>
          <a:p>
            <a:pPr>
              <a:lnSpc>
                <a:spcPct val="90000"/>
              </a:lnSpc>
            </a:pPr>
            <a:r>
              <a:rPr lang="en-US" sz="4200"/>
              <a:t>SSUI F24 Lab 1: Setting up typescript</a:t>
            </a:r>
          </a:p>
        </p:txBody>
      </p:sp>
      <p:sp>
        <p:nvSpPr>
          <p:cNvPr id="3" name="Subtitle 2">
            <a:extLst>
              <a:ext uri="{FF2B5EF4-FFF2-40B4-BE49-F238E27FC236}">
                <a16:creationId xmlns:a16="http://schemas.microsoft.com/office/drawing/2014/main" id="{69B9CCD0-AAE9-D382-84E9-FA91000C176F}"/>
              </a:ext>
            </a:extLst>
          </p:cNvPr>
          <p:cNvSpPr>
            <a:spLocks noGrp="1"/>
          </p:cNvSpPr>
          <p:nvPr>
            <p:ph type="subTitle" idx="1"/>
          </p:nvPr>
        </p:nvSpPr>
        <p:spPr>
          <a:xfrm>
            <a:off x="690613" y="3602038"/>
            <a:ext cx="3541909" cy="2387600"/>
          </a:xfrm>
        </p:spPr>
        <p:txBody>
          <a:bodyPr>
            <a:normAutofit/>
          </a:bodyPr>
          <a:lstStyle/>
          <a:p>
            <a:r>
              <a:rPr lang="en-US" dirty="0"/>
              <a:t>Frank Elavsky, 8-29-24</a:t>
            </a:r>
          </a:p>
        </p:txBody>
      </p:sp>
    </p:spTree>
    <p:extLst>
      <p:ext uri="{BB962C8B-B14F-4D97-AF65-F5344CB8AC3E}">
        <p14:creationId xmlns:p14="http://schemas.microsoft.com/office/powerpoint/2010/main" val="161767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err="1"/>
              <a:t>npm</a:t>
            </a:r>
            <a:r>
              <a:rPr lang="en-US" dirty="0"/>
              <a:t> </a:t>
            </a:r>
            <a:r>
              <a:rPr lang="en-US" dirty="0" err="1"/>
              <a:t>init</a:t>
            </a:r>
            <a:r>
              <a:rPr lang="en-US" dirty="0"/>
              <a:t> -y</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5801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err="1"/>
              <a:t>tsc</a:t>
            </a:r>
            <a:r>
              <a:rPr lang="en-US" dirty="0"/>
              <a:t> --</a:t>
            </a:r>
            <a:r>
              <a:rPr lang="en-US" dirty="0" err="1"/>
              <a:t>init</a:t>
            </a:r>
            <a:endParaRPr lang="en-US" dirty="0"/>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867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Set up </a:t>
            </a:r>
            <a:r>
              <a:rPr lang="en-US" dirty="0" err="1"/>
              <a:t>tsconfig.json</a:t>
            </a:r>
            <a:endParaRPr lang="en-US" dirty="0"/>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7948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Make an example </a:t>
            </a:r>
            <a:r>
              <a:rPr lang="en-US" dirty="0" err="1"/>
              <a:t>ts</a:t>
            </a:r>
            <a:r>
              <a:rPr lang="en-US" dirty="0"/>
              <a:t> file</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7047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Build the file</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r>
              <a:rPr lang="en-US" dirty="0" err="1"/>
              <a:t>tsc</a:t>
            </a:r>
            <a:r>
              <a:rPr lang="en-US" dirty="0"/>
              <a:t> </a:t>
            </a:r>
            <a:r>
              <a:rPr lang="en-US" dirty="0" err="1"/>
              <a:t>myfile.ts</a:t>
            </a:r>
            <a:endParaRPr lang="en-US" dirty="0"/>
          </a:p>
        </p:txBody>
      </p:sp>
    </p:spTree>
    <p:extLst>
      <p:ext uri="{BB962C8B-B14F-4D97-AF65-F5344CB8AC3E}">
        <p14:creationId xmlns:p14="http://schemas.microsoft.com/office/powerpoint/2010/main" val="166546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Open the file via HTML</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413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Create an element in HTML and TS</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6084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Inspect elements in HTML</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r>
              <a:rPr lang="en-US" dirty="0"/>
              <a:t>Discuss the document and document tree</a:t>
            </a:r>
          </a:p>
        </p:txBody>
      </p:sp>
    </p:spTree>
    <p:extLst>
      <p:ext uri="{BB962C8B-B14F-4D97-AF65-F5344CB8AC3E}">
        <p14:creationId xmlns:p14="http://schemas.microsoft.com/office/powerpoint/2010/main" val="2896244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Inspect elements in the console</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r>
              <a:rPr lang="en-US" dirty="0"/>
              <a:t>Discuss the document and DOM (document object model)</a:t>
            </a:r>
          </a:p>
        </p:txBody>
      </p:sp>
    </p:spTree>
    <p:extLst>
      <p:ext uri="{BB962C8B-B14F-4D97-AF65-F5344CB8AC3E}">
        <p14:creationId xmlns:p14="http://schemas.microsoft.com/office/powerpoint/2010/main" val="2907277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a:xfrm>
            <a:off x="609600" y="557784"/>
            <a:ext cx="10972800" cy="1775513"/>
          </a:xfrm>
        </p:spPr>
        <p:txBody>
          <a:bodyPr>
            <a:normAutofit/>
          </a:bodyPr>
          <a:lstStyle/>
          <a:p>
            <a:r>
              <a:rPr lang="en-US" dirty="0"/>
              <a:t>Introduce the first assignment: </a:t>
            </a:r>
            <a:br>
              <a:rPr lang="en-US" dirty="0"/>
            </a:br>
            <a:r>
              <a:rPr lang="en-US" dirty="0"/>
              <a:t>Implement a Fitts Law tester </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a:xfrm>
            <a:off x="609600" y="2537012"/>
            <a:ext cx="10972800" cy="3605726"/>
          </a:xfrm>
        </p:spPr>
        <p:txBody>
          <a:bodyPr/>
          <a:lstStyle/>
          <a:p>
            <a:r>
              <a:rPr lang="en-US" sz="1800" b="1" dirty="0">
                <a:effectLst/>
                <a:latin typeface="Helvetica" pitchFamily="2" charset="0"/>
              </a:rPr>
              <a:t>File Structure for P1 SSUI-P1 </a:t>
            </a:r>
            <a:endParaRPr lang="en-US" dirty="0">
              <a:effectLst/>
            </a:endParaRPr>
          </a:p>
          <a:p>
            <a:r>
              <a:rPr lang="en-US" sz="1800" dirty="0">
                <a:effectLst/>
                <a:latin typeface="Helvetica" pitchFamily="2" charset="0"/>
              </a:rPr>
              <a:t>– </a:t>
            </a:r>
            <a:r>
              <a:rPr lang="en-US" sz="1800" b="1" dirty="0">
                <a:effectLst/>
                <a:latin typeface="Helvetica" pitchFamily="2" charset="0"/>
              </a:rPr>
              <a:t>p1.ts (or p1-skeleton.ts)</a:t>
            </a:r>
            <a:br>
              <a:rPr lang="en-US" sz="1800" b="1" dirty="0">
                <a:effectLst/>
                <a:latin typeface="Helvetica" pitchFamily="2" charset="0"/>
              </a:rPr>
            </a:br>
            <a:r>
              <a:rPr lang="en-US" sz="1800" dirty="0">
                <a:effectLst/>
                <a:latin typeface="Helvetica" pitchFamily="2" charset="0"/>
              </a:rPr>
              <a:t>– </a:t>
            </a:r>
            <a:r>
              <a:rPr lang="en-US" sz="1800" dirty="0" err="1">
                <a:effectLst/>
                <a:latin typeface="Helvetica" pitchFamily="2" charset="0"/>
              </a:rPr>
              <a:t>index.html</a:t>
            </a:r>
            <a:r>
              <a:rPr lang="en-US" sz="1800" dirty="0">
                <a:effectLst/>
                <a:latin typeface="Helvetica" pitchFamily="2" charset="0"/>
              </a:rPr>
              <a:t> (</a:t>
            </a:r>
            <a:r>
              <a:rPr lang="en-US" sz="1800" i="1" dirty="0">
                <a:effectLst/>
                <a:latin typeface="Helvetica" pitchFamily="2" charset="0"/>
              </a:rPr>
              <a:t>use this to launch project</a:t>
            </a:r>
            <a:r>
              <a:rPr lang="en-US" sz="1800" dirty="0">
                <a:effectLst/>
                <a:latin typeface="Helvetica" pitchFamily="2" charset="0"/>
              </a:rPr>
              <a:t>) – </a:t>
            </a:r>
            <a:r>
              <a:rPr lang="en-US" sz="1800" dirty="0" err="1">
                <a:effectLst/>
                <a:latin typeface="Helvetica" pitchFamily="2" charset="0"/>
              </a:rPr>
              <a:t>package.json</a:t>
            </a:r>
            <a:br>
              <a:rPr lang="en-US" sz="1800" dirty="0">
                <a:effectLst/>
                <a:latin typeface="Helvetica" pitchFamily="2" charset="0"/>
              </a:rPr>
            </a:br>
            <a:r>
              <a:rPr lang="en-US" sz="1800" dirty="0">
                <a:effectLst/>
                <a:latin typeface="Helvetica" pitchFamily="2" charset="0"/>
              </a:rPr>
              <a:t>– </a:t>
            </a:r>
            <a:r>
              <a:rPr lang="en-US" sz="1800" dirty="0" err="1">
                <a:effectLst/>
                <a:latin typeface="Helvetica" pitchFamily="2" charset="0"/>
              </a:rPr>
              <a:t>style.css</a:t>
            </a:r>
            <a:br>
              <a:rPr lang="en-US" sz="1800" dirty="0">
                <a:effectLst/>
                <a:latin typeface="Helvetica" pitchFamily="2" charset="0"/>
              </a:rPr>
            </a:br>
            <a:r>
              <a:rPr lang="en-US" sz="1800" dirty="0">
                <a:effectLst/>
                <a:latin typeface="Helvetica" pitchFamily="2" charset="0"/>
              </a:rPr>
              <a:t>– </a:t>
            </a:r>
            <a:r>
              <a:rPr lang="en-US" sz="1800" dirty="0" err="1">
                <a:effectLst/>
                <a:latin typeface="Helvetica" pitchFamily="2" charset="0"/>
              </a:rPr>
              <a:t>tasks.json</a:t>
            </a:r>
            <a:br>
              <a:rPr lang="en-US" sz="1800" dirty="0">
                <a:effectLst/>
                <a:latin typeface="Helvetica" pitchFamily="2" charset="0"/>
              </a:rPr>
            </a:br>
            <a:r>
              <a:rPr lang="en-US" sz="1800" dirty="0">
                <a:effectLst/>
                <a:latin typeface="Helvetica" pitchFamily="2" charset="0"/>
              </a:rPr>
              <a:t>– </a:t>
            </a:r>
            <a:r>
              <a:rPr lang="en-US" sz="1800" dirty="0" err="1">
                <a:effectLst/>
                <a:latin typeface="Helvetica" pitchFamily="2" charset="0"/>
              </a:rPr>
              <a:t>tsconfig.json</a:t>
            </a:r>
            <a:r>
              <a:rPr lang="en-US" sz="1800" dirty="0">
                <a:effectLst/>
                <a:latin typeface="Helvetica" pitchFamily="2" charset="0"/>
              </a:rPr>
              <a:t> </a:t>
            </a:r>
            <a:endParaRPr lang="en-US" dirty="0">
              <a:effectLst/>
            </a:endParaRPr>
          </a:p>
          <a:p>
            <a:r>
              <a:rPr lang="en-US" sz="1800" dirty="0">
                <a:effectLst/>
                <a:latin typeface="Helvetica" pitchFamily="2" charset="0"/>
              </a:rPr>
              <a:t>If we’ve set things up correctly, the only thing you should need to touch is going to be the typescript file, which will either be titled p1.ts or p1-skeleton.ts </a:t>
            </a:r>
            <a:endParaRPr lang="en-US" dirty="0">
              <a:effectLst/>
            </a:endParaRPr>
          </a:p>
        </p:txBody>
      </p:sp>
    </p:spTree>
    <p:extLst>
      <p:ext uri="{BB962C8B-B14F-4D97-AF65-F5344CB8AC3E}">
        <p14:creationId xmlns:p14="http://schemas.microsoft.com/office/powerpoint/2010/main" val="243422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r>
              <a:rPr lang="en-US" dirty="0"/>
              <a:t>Installing VS Code: </a:t>
            </a:r>
            <a:r>
              <a:rPr lang="en-US" dirty="0">
                <a:hlinkClick r:id="rId2"/>
              </a:rPr>
              <a:t>https://code.visualstudio.com/Download</a:t>
            </a:r>
            <a:r>
              <a:rPr lang="en-US" dirty="0"/>
              <a:t> </a:t>
            </a:r>
          </a:p>
          <a:p>
            <a:r>
              <a:rPr lang="en-US" dirty="0"/>
              <a:t>Getting started with VS Code: </a:t>
            </a:r>
            <a:r>
              <a:rPr lang="en-US" dirty="0">
                <a:hlinkClick r:id="rId3"/>
              </a:rPr>
              <a:t>https://code.visualstudio.com/docs/setup/setup-overview</a:t>
            </a:r>
            <a:r>
              <a:rPr lang="en-US" dirty="0"/>
              <a:t> </a:t>
            </a:r>
          </a:p>
          <a:p>
            <a:r>
              <a:rPr lang="en-US" dirty="0"/>
              <a:t>Typescript in VS Code: </a:t>
            </a:r>
            <a:r>
              <a:rPr lang="en-US" dirty="0">
                <a:hlinkClick r:id="rId4"/>
              </a:rPr>
              <a:t>https://code.visualstudio.com/docs/typescript/typescript-tutorial</a:t>
            </a:r>
            <a:endParaRPr lang="en-US" dirty="0"/>
          </a:p>
          <a:p>
            <a:endParaRPr lang="en-US" dirty="0"/>
          </a:p>
          <a:p>
            <a:r>
              <a:rPr lang="en-US" dirty="0"/>
              <a:t>Use walkthrough PDF on canvas! </a:t>
            </a:r>
          </a:p>
          <a:p>
            <a:r>
              <a:rPr lang="en-US" dirty="0"/>
              <a:t>files &gt; Project Related &gt; Project 1 &gt; Resources</a:t>
            </a:r>
          </a:p>
        </p:txBody>
      </p:sp>
    </p:spTree>
    <p:extLst>
      <p:ext uri="{BB962C8B-B14F-4D97-AF65-F5344CB8AC3E}">
        <p14:creationId xmlns:p14="http://schemas.microsoft.com/office/powerpoint/2010/main" val="238832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218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Open project pdf from canvas</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r>
              <a:rPr lang="en-US" dirty="0"/>
              <a:t>“ssui-lab1-slides.pdf”</a:t>
            </a:r>
          </a:p>
          <a:p>
            <a:endParaRPr lang="en-US" dirty="0"/>
          </a:p>
          <a:p>
            <a:r>
              <a:rPr lang="en-US" sz="1800" b="1" dirty="0">
                <a:effectLst/>
                <a:latin typeface="Helvetica" pitchFamily="2" charset="0"/>
              </a:rPr>
              <a:t>Grading Criteria </a:t>
            </a:r>
            <a:endParaRPr lang="en-US" dirty="0">
              <a:effectLst/>
            </a:endParaRPr>
          </a:p>
          <a:p>
            <a:r>
              <a:rPr lang="en-US" sz="1800" dirty="0">
                <a:effectLst/>
                <a:latin typeface="Helvetica" pitchFamily="2" charset="0"/>
              </a:rPr>
              <a:t>1. Functional </a:t>
            </a:r>
            <a:r>
              <a:rPr lang="en-US" sz="1800" dirty="0" err="1">
                <a:effectLst/>
                <a:latin typeface="Helvetica" pitchFamily="2" charset="0"/>
              </a:rPr>
              <a:t>Fitt’s</a:t>
            </a:r>
            <a:r>
              <a:rPr lang="en-US" sz="1800" dirty="0">
                <a:effectLst/>
                <a:latin typeface="Helvetica" pitchFamily="2" charset="0"/>
              </a:rPr>
              <a:t> Law Test!</a:t>
            </a:r>
            <a:br>
              <a:rPr lang="en-US" sz="1800" dirty="0">
                <a:effectLst/>
                <a:latin typeface="Helvetica" pitchFamily="2" charset="0"/>
              </a:rPr>
            </a:br>
            <a:r>
              <a:rPr lang="en-US" sz="1800" dirty="0">
                <a:effectLst/>
                <a:latin typeface="Helvetica" pitchFamily="2" charset="0"/>
              </a:rPr>
              <a:t>2. Commented code (rule of thumb: if your code is &gt;= 5 and not immediately self </a:t>
            </a:r>
            <a:endParaRPr lang="en-US" dirty="0">
              <a:effectLst/>
            </a:endParaRPr>
          </a:p>
          <a:p>
            <a:r>
              <a:rPr lang="en-US" sz="1800" dirty="0">
                <a:effectLst/>
                <a:latin typeface="Helvetica" pitchFamily="2" charset="0"/>
              </a:rPr>
              <a:t>evident, explain what it does)</a:t>
            </a:r>
            <a:br>
              <a:rPr lang="en-US" sz="1800" dirty="0">
                <a:effectLst/>
                <a:latin typeface="Helvetica" pitchFamily="2" charset="0"/>
              </a:rPr>
            </a:br>
            <a:r>
              <a:rPr lang="en-US" sz="1800" dirty="0">
                <a:effectLst/>
                <a:latin typeface="Helvetica" pitchFamily="2" charset="0"/>
              </a:rPr>
              <a:t>This assignment is pretty simple. Get the code to run and you will score pretty well overall. To get the highest marks, we do ask that you explain the logic for your un‐ </a:t>
            </a:r>
            <a:r>
              <a:rPr lang="en-US" sz="1800" dirty="0" err="1">
                <a:effectLst/>
                <a:latin typeface="Helvetica" pitchFamily="2" charset="0"/>
              </a:rPr>
              <a:t>derlying</a:t>
            </a:r>
            <a:r>
              <a:rPr lang="en-US" sz="1800" dirty="0">
                <a:effectLst/>
                <a:latin typeface="Helvetica" pitchFamily="2" charset="0"/>
              </a:rPr>
              <a:t> code, and so we’ll hold back some amount of points for general good code hygiene. </a:t>
            </a:r>
            <a:endParaRPr lang="en-US" dirty="0">
              <a:effectLst/>
            </a:endParaRPr>
          </a:p>
          <a:p>
            <a:r>
              <a:rPr lang="en-US" sz="1800" dirty="0">
                <a:effectLst/>
                <a:latin typeface="Helvetica" pitchFamily="2" charset="0"/>
              </a:rPr>
              <a:t>Scott wrote the code for this assignment and he set a pretty high bar </a:t>
            </a:r>
            <a:endParaRPr lang="en-US" dirty="0">
              <a:effectLst/>
            </a:endParaRPr>
          </a:p>
          <a:p>
            <a:endParaRPr lang="en-US" dirty="0"/>
          </a:p>
        </p:txBody>
      </p:sp>
    </p:spTree>
    <p:extLst>
      <p:ext uri="{BB962C8B-B14F-4D97-AF65-F5344CB8AC3E}">
        <p14:creationId xmlns:p14="http://schemas.microsoft.com/office/powerpoint/2010/main" val="85006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a:xfrm>
            <a:off x="1132357" y="2106668"/>
            <a:ext cx="4298417" cy="2539390"/>
          </a:xfrm>
        </p:spPr>
        <p:txBody>
          <a:bodyPr vert="horz" lIns="91440" tIns="45720" rIns="91440" bIns="45720" rtlCol="0" anchor="b">
            <a:normAutofit fontScale="90000"/>
          </a:bodyPr>
          <a:lstStyle/>
          <a:p>
            <a:r>
              <a:rPr lang="en-US" dirty="0"/>
              <a:t>Who am I?</a:t>
            </a:r>
            <a:br>
              <a:rPr lang="en-US" dirty="0"/>
            </a:br>
            <a:r>
              <a:rPr lang="en-US" b="1" dirty="0"/>
              <a:t>Frank Elavsky</a:t>
            </a:r>
            <a:r>
              <a:rPr lang="en-US" dirty="0"/>
              <a:t>, PhD Student</a:t>
            </a:r>
            <a:br>
              <a:rPr lang="en-US" dirty="0"/>
            </a:br>
            <a:r>
              <a:rPr lang="en-US" dirty="0">
                <a:hlinkClick r:id="rId2"/>
              </a:rPr>
              <a:t>frank.computer</a:t>
            </a:r>
            <a:endParaRPr lang="en-US" dirty="0"/>
          </a:p>
        </p:txBody>
      </p:sp>
      <p:pic>
        <p:nvPicPr>
          <p:cNvPr id="7" name="Content Placeholder 6">
            <a:extLst>
              <a:ext uri="{FF2B5EF4-FFF2-40B4-BE49-F238E27FC236}">
                <a16:creationId xmlns:a16="http://schemas.microsoft.com/office/drawing/2014/main" id="{CA1860DD-008B-36D7-3196-57CE88225EB3}"/>
              </a:ext>
            </a:extLst>
          </p:cNvPr>
          <p:cNvPicPr>
            <a:picLocks noGrp="1" noChangeAspect="1"/>
          </p:cNvPicPr>
          <p:nvPr>
            <p:ph idx="1"/>
          </p:nvPr>
        </p:nvPicPr>
        <p:blipFill>
          <a:blip r:embed="rId3"/>
          <a:stretch>
            <a:fillRect/>
          </a:stretch>
        </p:blipFill>
        <p:spPr>
          <a:xfrm>
            <a:off x="6560082" y="858910"/>
            <a:ext cx="5022318" cy="5034906"/>
          </a:xfrm>
          <a:prstGeom prst="rect">
            <a:avLst/>
          </a:prstGeom>
        </p:spPr>
      </p:pic>
    </p:spTree>
    <p:extLst>
      <p:ext uri="{BB962C8B-B14F-4D97-AF65-F5344CB8AC3E}">
        <p14:creationId xmlns:p14="http://schemas.microsoft.com/office/powerpoint/2010/main" val="108699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Demo + Discuss Data Navigator</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r>
              <a:rPr lang="en-US" dirty="0">
                <a:hlinkClick r:id="rId2"/>
              </a:rPr>
              <a:t>https://dig.cmu.edu/data-navigator/</a:t>
            </a:r>
            <a:r>
              <a:rPr lang="en-US" dirty="0"/>
              <a:t> </a:t>
            </a:r>
          </a:p>
        </p:txBody>
      </p:sp>
    </p:spTree>
    <p:extLst>
      <p:ext uri="{BB962C8B-B14F-4D97-AF65-F5344CB8AC3E}">
        <p14:creationId xmlns:p14="http://schemas.microsoft.com/office/powerpoint/2010/main" val="411766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a:xfrm>
            <a:off x="609600" y="663960"/>
            <a:ext cx="4298417" cy="2539390"/>
          </a:xfrm>
        </p:spPr>
        <p:txBody>
          <a:bodyPr vert="horz" lIns="91440" tIns="45720" rIns="91440" bIns="45720" rtlCol="0" anchor="b">
            <a:normAutofit/>
          </a:bodyPr>
          <a:lstStyle/>
          <a:p>
            <a:r>
              <a:rPr lang="en-US" dirty="0"/>
              <a:t>Join slack</a:t>
            </a:r>
          </a:p>
        </p:txBody>
      </p:sp>
      <p:pic>
        <p:nvPicPr>
          <p:cNvPr id="4" name="Content Placeholder 3">
            <a:extLst>
              <a:ext uri="{FF2B5EF4-FFF2-40B4-BE49-F238E27FC236}">
                <a16:creationId xmlns:a16="http://schemas.microsoft.com/office/drawing/2014/main" id="{3D531C0B-543C-3FEC-44BC-F8AD1EDAEEAE}"/>
              </a:ext>
            </a:extLst>
          </p:cNvPr>
          <p:cNvPicPr>
            <a:picLocks noGrp="1" noChangeAspect="1"/>
          </p:cNvPicPr>
          <p:nvPr>
            <p:ph idx="1"/>
          </p:nvPr>
        </p:nvPicPr>
        <p:blipFill>
          <a:blip r:embed="rId2"/>
          <a:stretch>
            <a:fillRect/>
          </a:stretch>
        </p:blipFill>
        <p:spPr>
          <a:xfrm>
            <a:off x="6560082" y="917088"/>
            <a:ext cx="5022318" cy="4918551"/>
          </a:xfrm>
          <a:prstGeom prst="rect">
            <a:avLst/>
          </a:prstGeom>
        </p:spPr>
      </p:pic>
    </p:spTree>
    <p:extLst>
      <p:ext uri="{BB962C8B-B14F-4D97-AF65-F5344CB8AC3E}">
        <p14:creationId xmlns:p14="http://schemas.microsoft.com/office/powerpoint/2010/main" val="55780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Install Visual Studio Code</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7466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Globally install </a:t>
            </a:r>
            <a:r>
              <a:rPr lang="en-US" dirty="0" err="1"/>
              <a:t>node+npm</a:t>
            </a:r>
            <a:r>
              <a:rPr lang="en-US" dirty="0"/>
              <a:t> (yarn optional)</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3663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Install typescript globally</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2541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BBA1-B9A7-84D7-2643-36B5B49A11C7}"/>
              </a:ext>
            </a:extLst>
          </p:cNvPr>
          <p:cNvSpPr>
            <a:spLocks noGrp="1"/>
          </p:cNvSpPr>
          <p:nvPr>
            <p:ph type="title"/>
          </p:nvPr>
        </p:nvSpPr>
        <p:spPr/>
        <p:txBody>
          <a:bodyPr/>
          <a:lstStyle/>
          <a:p>
            <a:r>
              <a:rPr lang="en-US" dirty="0"/>
              <a:t>Create a repo</a:t>
            </a:r>
          </a:p>
        </p:txBody>
      </p:sp>
      <p:sp>
        <p:nvSpPr>
          <p:cNvPr id="3" name="Content Placeholder 2">
            <a:extLst>
              <a:ext uri="{FF2B5EF4-FFF2-40B4-BE49-F238E27FC236}">
                <a16:creationId xmlns:a16="http://schemas.microsoft.com/office/drawing/2014/main" id="{79E8073E-3174-7966-4E89-B9B280E669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5189799"/>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1B2130"/>
      </a:dk2>
      <a:lt2>
        <a:srgbClr val="F0F3F2"/>
      </a:lt2>
      <a:accent1>
        <a:srgbClr val="D73864"/>
      </a:accent1>
      <a:accent2>
        <a:srgbClr val="C62794"/>
      </a:accent2>
      <a:accent3>
        <a:srgbClr val="C738D7"/>
      </a:accent3>
      <a:accent4>
        <a:srgbClr val="7327C6"/>
      </a:accent4>
      <a:accent5>
        <a:srgbClr val="4238D7"/>
      </a:accent5>
      <a:accent6>
        <a:srgbClr val="275FC6"/>
      </a:accent6>
      <a:hlink>
        <a:srgbClr val="7158C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1504</TotalTime>
  <Words>399</Words>
  <Application>Microsoft Macintosh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Helvetica</vt:lpstr>
      <vt:lpstr>Posterama</vt:lpstr>
      <vt:lpstr>SplashVTI</vt:lpstr>
      <vt:lpstr>SSUI F24 Lab 1: Setting up typescript</vt:lpstr>
      <vt:lpstr>Resources</vt:lpstr>
      <vt:lpstr>Who am I? Frank Elavsky, PhD Student frank.computer</vt:lpstr>
      <vt:lpstr>Demo + Discuss Data Navigator</vt:lpstr>
      <vt:lpstr>Join slack</vt:lpstr>
      <vt:lpstr>Install Visual Studio Code</vt:lpstr>
      <vt:lpstr>Globally install node+npm (yarn optional)</vt:lpstr>
      <vt:lpstr>Install typescript globally</vt:lpstr>
      <vt:lpstr>Create a repo</vt:lpstr>
      <vt:lpstr>npm init -y</vt:lpstr>
      <vt:lpstr>tsc --init</vt:lpstr>
      <vt:lpstr>Set up tsconfig.json</vt:lpstr>
      <vt:lpstr>Make an example ts file</vt:lpstr>
      <vt:lpstr>Build the file</vt:lpstr>
      <vt:lpstr>Open the file via HTML</vt:lpstr>
      <vt:lpstr>Create an element in HTML and TS</vt:lpstr>
      <vt:lpstr>Inspect elements in HTML</vt:lpstr>
      <vt:lpstr>Inspect elements in the console</vt:lpstr>
      <vt:lpstr>Introduce the first assignment:  Implement a Fitts Law tester </vt:lpstr>
      <vt:lpstr>Demo!</vt:lpstr>
      <vt:lpstr>Open project pdf from 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frankelavsky@gmail.com</dc:creator>
  <cp:lastModifiedBy>frankelavsky@gmail.com</cp:lastModifiedBy>
  <cp:revision>6</cp:revision>
  <dcterms:created xsi:type="dcterms:W3CDTF">2024-08-28T18:19:53Z</dcterms:created>
  <dcterms:modified xsi:type="dcterms:W3CDTF">2024-08-29T19:24:14Z</dcterms:modified>
</cp:coreProperties>
</file>