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57c42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57c42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57c4213b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57c4213b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57c4213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57c4213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57c421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57c421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b57c4213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b57c4213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4294967295" type="ctrTitle"/>
          </p:nvPr>
        </p:nvSpPr>
        <p:spPr>
          <a:xfrm>
            <a:off x="5574900" y="615975"/>
            <a:ext cx="35691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accent3"/>
                </a:solidFill>
              </a:rPr>
              <a:t>South </a:t>
            </a:r>
            <a:endParaRPr sz="64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accent3"/>
                </a:solidFill>
              </a:rPr>
              <a:t>Auckland</a:t>
            </a:r>
            <a:endParaRPr sz="6400"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6492825" y="4715550"/>
            <a:ext cx="33615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300">
                <a:solidFill>
                  <a:schemeClr val="accent3"/>
                </a:solidFill>
              </a:rPr>
              <a:t>Cherie, Jessie &amp; Dharshna</a:t>
            </a:r>
            <a:endParaRPr b="1" sz="1300">
              <a:solidFill>
                <a:schemeClr val="accent3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0175" y="0"/>
            <a:ext cx="60165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299025" y="2752275"/>
            <a:ext cx="225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Security issues </a:t>
            </a:r>
            <a:endParaRPr b="1"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in the community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138" y="3281300"/>
            <a:ext cx="818700" cy="818700"/>
          </a:xfrm>
          <a:prstGeom prst="rect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375" y="2344250"/>
            <a:ext cx="1007400" cy="1007400"/>
          </a:xfrm>
          <a:prstGeom prst="rect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3"/>
          <p:cNvSpPr txBox="1"/>
          <p:nvPr/>
        </p:nvSpPr>
        <p:spPr>
          <a:xfrm>
            <a:off x="1757100" y="3964175"/>
            <a:ext cx="1603500" cy="4002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92275"/>
            <a:ext cx="900125" cy="900125"/>
          </a:xfrm>
          <a:prstGeom prst="rect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00" y="110325"/>
            <a:ext cx="478908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20300" y="320300"/>
            <a:ext cx="3730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Exploring the space of possibilities</a:t>
            </a:r>
            <a:endParaRPr b="1" sz="3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53300" y="1561450"/>
            <a:ext cx="36645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Goals: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More security in malls/supermarkets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Physical Structures: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 cameras in parks, transportation, car parks. And more lighting in public spaces.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Buffering Capacity: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Increase jobs &amp; support from the government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Delays: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Improve emergency delays (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police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 ambulances &amp; firefighters).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Rules/Regulations: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Masks on Public Transport (people not following).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96100" y="457750"/>
            <a:ext cx="3751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Designing the intervention model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28916" l="0" r="24823" t="0"/>
          <a:stretch/>
        </p:blipFill>
        <p:spPr>
          <a:xfrm>
            <a:off x="111725" y="1344500"/>
            <a:ext cx="6920801" cy="31761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082050" y="1252275"/>
            <a:ext cx="18537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Main Interconnecting Circles: </a:t>
            </a: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started with one group of connecting circles focusing on security, and how increasing security and public lighting in South Auckland will reduce crime and increase jobs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696100" y="457750"/>
            <a:ext cx="3751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Designing the intervention model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530402" y="1057346"/>
            <a:ext cx="8083196" cy="2877296"/>
            <a:chOff x="1185513" y="2196175"/>
            <a:chExt cx="7332362" cy="2584475"/>
          </a:xfrm>
        </p:grpSpPr>
        <p:pic>
          <p:nvPicPr>
            <p:cNvPr id="94" name="Google Shape;94;p16"/>
            <p:cNvPicPr preferRelativeResize="0"/>
            <p:nvPr/>
          </p:nvPicPr>
          <p:blipFill rotWithShape="1">
            <a:blip r:embed="rId3">
              <a:alphaModFix/>
            </a:blip>
            <a:srcRect b="0" l="68561" r="0" t="32523"/>
            <a:stretch/>
          </p:blipFill>
          <p:spPr>
            <a:xfrm>
              <a:off x="6036825" y="2196175"/>
              <a:ext cx="2481050" cy="258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31276" t="69419"/>
            <a:stretch/>
          </p:blipFill>
          <p:spPr>
            <a:xfrm>
              <a:off x="1185513" y="2438050"/>
              <a:ext cx="5423427" cy="1171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6"/>
          <p:cNvSpPr txBox="1"/>
          <p:nvPr/>
        </p:nvSpPr>
        <p:spPr>
          <a:xfrm>
            <a:off x="417425" y="2822900"/>
            <a:ext cx="5164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Secondary Interconnecting Circles: </a:t>
            </a: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connected a potential app with a digital platform for people to share their experiences, as well as connecting improved emergency services with improved traffic + congestion. Finally we connected a safe place for people in the community withevents to make people feel safe and included as well as with showcasing South Auckland and their success stories.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9846" l="9031" r="1546" t="1767"/>
          <a:stretch/>
        </p:blipFill>
        <p:spPr>
          <a:xfrm>
            <a:off x="3467500" y="461975"/>
            <a:ext cx="5676498" cy="3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9625" y="90400"/>
            <a:ext cx="29574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Fostering the Transition</a:t>
            </a:r>
            <a:endParaRPr sz="24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9625" y="1225000"/>
            <a:ext cx="3038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Proposed intervention…..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Our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solution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to the security issues in our community will be implemented over time, w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 realise that this is an issue that comes with many aspects and cannot be solved straight away.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We will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implement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the solutions that we think are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necessary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and are urgently needed, then put other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solutions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into action over time to tackle the security issues in our community.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733425" y="2366175"/>
            <a:ext cx="43626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3"/>
                </a:solidFill>
                <a:highlight>
                  <a:srgbClr val="FFFFFF"/>
                </a:highlight>
              </a:rPr>
              <a:t>Thank You!</a:t>
            </a:r>
            <a:endParaRPr sz="600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25" y="1178425"/>
            <a:ext cx="3267699" cy="27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050" y="2443977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