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8"/>
  </p:notesMasterIdLst>
  <p:sldIdLst>
    <p:sldId id="256" r:id="rId3"/>
    <p:sldId id="258" r:id="rId4"/>
    <p:sldId id="259" r:id="rId5"/>
    <p:sldId id="266" r:id="rId6"/>
    <p:sldId id="277" r:id="rId7"/>
    <p:sldId id="276" r:id="rId8"/>
    <p:sldId id="284" r:id="rId9"/>
    <p:sldId id="288" r:id="rId10"/>
    <p:sldId id="270" r:id="rId11"/>
    <p:sldId id="285" r:id="rId12"/>
    <p:sldId id="283" r:id="rId13"/>
    <p:sldId id="282" r:id="rId14"/>
    <p:sldId id="286" r:id="rId15"/>
    <p:sldId id="278" r:id="rId16"/>
    <p:sldId id="287"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2E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79" d="100"/>
          <a:sy n="79" d="100"/>
        </p:scale>
        <p:origin x="744" y="62"/>
      </p:cViewPr>
      <p:guideLst>
        <p:guide orient="horz" pos="2160"/>
        <p:guide pos="415"/>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F4615D-9CE9-429A-A223-474B18918F25}" type="datetimeFigureOut">
              <a:rPr lang="zh-CN" altLang="en-US" smtClean="0"/>
              <a:t>2021/11/1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F0B17-20C8-4CBB-BD66-70902ADF39C6}" type="slidenum">
              <a:rPr lang="zh-CN" altLang="en-US" smtClean="0"/>
              <a:t>‹#›</a:t>
            </a:fld>
            <a:endParaRPr lang="zh-CN" altLang="en-US"/>
          </a:p>
        </p:txBody>
      </p:sp>
    </p:spTree>
    <p:extLst>
      <p:ext uri="{BB962C8B-B14F-4D97-AF65-F5344CB8AC3E}">
        <p14:creationId xmlns:p14="http://schemas.microsoft.com/office/powerpoint/2010/main" val="167749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a:t>
            </a:fld>
            <a:endParaRPr lang="zh-CN" altLang="en-US"/>
          </a:p>
        </p:txBody>
      </p:sp>
    </p:spTree>
    <p:extLst>
      <p:ext uri="{BB962C8B-B14F-4D97-AF65-F5344CB8AC3E}">
        <p14:creationId xmlns:p14="http://schemas.microsoft.com/office/powerpoint/2010/main" val="56462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11</a:t>
            </a:fld>
            <a:endParaRPr lang="zh-CN" altLang="en-US"/>
          </a:p>
        </p:txBody>
      </p:sp>
    </p:spTree>
    <p:extLst>
      <p:ext uri="{BB962C8B-B14F-4D97-AF65-F5344CB8AC3E}">
        <p14:creationId xmlns:p14="http://schemas.microsoft.com/office/powerpoint/2010/main" val="302620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12</a:t>
            </a:fld>
            <a:endParaRPr lang="zh-CN" altLang="en-US"/>
          </a:p>
        </p:txBody>
      </p:sp>
    </p:spTree>
    <p:extLst>
      <p:ext uri="{BB962C8B-B14F-4D97-AF65-F5344CB8AC3E}">
        <p14:creationId xmlns:p14="http://schemas.microsoft.com/office/powerpoint/2010/main" val="186369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13</a:t>
            </a:fld>
            <a:endParaRPr lang="zh-CN" altLang="en-US"/>
          </a:p>
        </p:txBody>
      </p:sp>
    </p:spTree>
    <p:extLst>
      <p:ext uri="{BB962C8B-B14F-4D97-AF65-F5344CB8AC3E}">
        <p14:creationId xmlns:p14="http://schemas.microsoft.com/office/powerpoint/2010/main" val="367335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14</a:t>
            </a:fld>
            <a:endParaRPr lang="zh-CN" altLang="en-US"/>
          </a:p>
        </p:txBody>
      </p:sp>
    </p:spTree>
    <p:extLst>
      <p:ext uri="{BB962C8B-B14F-4D97-AF65-F5344CB8AC3E}">
        <p14:creationId xmlns:p14="http://schemas.microsoft.com/office/powerpoint/2010/main" val="1623538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15</a:t>
            </a:fld>
            <a:endParaRPr lang="zh-CN" altLang="en-US"/>
          </a:p>
        </p:txBody>
      </p:sp>
    </p:spTree>
    <p:extLst>
      <p:ext uri="{BB962C8B-B14F-4D97-AF65-F5344CB8AC3E}">
        <p14:creationId xmlns:p14="http://schemas.microsoft.com/office/powerpoint/2010/main" val="71201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2</a:t>
            </a:fld>
            <a:endParaRPr lang="zh-CN" altLang="en-US"/>
          </a:p>
        </p:txBody>
      </p:sp>
    </p:spTree>
    <p:extLst>
      <p:ext uri="{BB962C8B-B14F-4D97-AF65-F5344CB8AC3E}">
        <p14:creationId xmlns:p14="http://schemas.microsoft.com/office/powerpoint/2010/main" val="5054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3</a:t>
            </a:fld>
            <a:endParaRPr lang="zh-CN" altLang="en-US"/>
          </a:p>
        </p:txBody>
      </p:sp>
    </p:spTree>
    <p:extLst>
      <p:ext uri="{BB962C8B-B14F-4D97-AF65-F5344CB8AC3E}">
        <p14:creationId xmlns:p14="http://schemas.microsoft.com/office/powerpoint/2010/main" val="1580985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4</a:t>
            </a:fld>
            <a:endParaRPr lang="zh-CN" altLang="en-US"/>
          </a:p>
        </p:txBody>
      </p:sp>
    </p:spTree>
    <p:extLst>
      <p:ext uri="{BB962C8B-B14F-4D97-AF65-F5344CB8AC3E}">
        <p14:creationId xmlns:p14="http://schemas.microsoft.com/office/powerpoint/2010/main" val="263090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5</a:t>
            </a:fld>
            <a:endParaRPr lang="zh-CN" altLang="en-US"/>
          </a:p>
        </p:txBody>
      </p:sp>
    </p:spTree>
    <p:extLst>
      <p:ext uri="{BB962C8B-B14F-4D97-AF65-F5344CB8AC3E}">
        <p14:creationId xmlns:p14="http://schemas.microsoft.com/office/powerpoint/2010/main" val="173904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6</a:t>
            </a:fld>
            <a:endParaRPr lang="zh-CN" altLang="en-US"/>
          </a:p>
        </p:txBody>
      </p:sp>
    </p:spTree>
    <p:extLst>
      <p:ext uri="{BB962C8B-B14F-4D97-AF65-F5344CB8AC3E}">
        <p14:creationId xmlns:p14="http://schemas.microsoft.com/office/powerpoint/2010/main" val="68648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7</a:t>
            </a:fld>
            <a:endParaRPr lang="zh-CN" altLang="en-US"/>
          </a:p>
        </p:txBody>
      </p:sp>
    </p:spTree>
    <p:extLst>
      <p:ext uri="{BB962C8B-B14F-4D97-AF65-F5344CB8AC3E}">
        <p14:creationId xmlns:p14="http://schemas.microsoft.com/office/powerpoint/2010/main" val="185043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9</a:t>
            </a:fld>
            <a:endParaRPr lang="zh-CN" altLang="en-US"/>
          </a:p>
        </p:txBody>
      </p:sp>
    </p:spTree>
    <p:extLst>
      <p:ext uri="{BB962C8B-B14F-4D97-AF65-F5344CB8AC3E}">
        <p14:creationId xmlns:p14="http://schemas.microsoft.com/office/powerpoint/2010/main" val="223957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7F0B17-20C8-4CBB-BD66-70902ADF39C6}" type="slidenum">
              <a:rPr lang="zh-CN" altLang="en-US" smtClean="0"/>
              <a:t>10</a:t>
            </a:fld>
            <a:endParaRPr lang="zh-CN" altLang="en-US"/>
          </a:p>
        </p:txBody>
      </p:sp>
    </p:spTree>
    <p:extLst>
      <p:ext uri="{BB962C8B-B14F-4D97-AF65-F5344CB8AC3E}">
        <p14:creationId xmlns:p14="http://schemas.microsoft.com/office/powerpoint/2010/main" val="169800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5" name="图片占位符 14">
            <a:extLst>
              <a:ext uri="{FF2B5EF4-FFF2-40B4-BE49-F238E27FC236}">
                <a16:creationId xmlns:a16="http://schemas.microsoft.com/office/drawing/2014/main" id="{12B8875C-BF24-4FE9-A752-1089954BD831}"/>
              </a:ext>
            </a:extLst>
          </p:cNvPr>
          <p:cNvSpPr>
            <a:spLocks noGrp="1"/>
          </p:cNvSpPr>
          <p:nvPr>
            <p:ph type="pic" sz="quarter" idx="10"/>
          </p:nvPr>
        </p:nvSpPr>
        <p:spPr>
          <a:xfrm>
            <a:off x="3261138" y="-7830"/>
            <a:ext cx="8944218" cy="6865831"/>
          </a:xfrm>
          <a:custGeom>
            <a:avLst/>
            <a:gdLst>
              <a:gd name="connsiteX0" fmla="*/ 17770 w 8944218"/>
              <a:gd name="connsiteY0" fmla="*/ 0 h 6865831"/>
              <a:gd name="connsiteX1" fmla="*/ 4931600 w 8944218"/>
              <a:gd name="connsiteY1" fmla="*/ 0 h 6865831"/>
              <a:gd name="connsiteX2" fmla="*/ 4938378 w 8944218"/>
              <a:gd name="connsiteY2" fmla="*/ 6778 h 6865831"/>
              <a:gd name="connsiteX3" fmla="*/ 4939431 w 8944218"/>
              <a:gd name="connsiteY3" fmla="*/ 5724 h 6865831"/>
              <a:gd name="connsiteX4" fmla="*/ 4940097 w 8944218"/>
              <a:gd name="connsiteY4" fmla="*/ 6390 h 6865831"/>
              <a:gd name="connsiteX5" fmla="*/ 4946486 w 8944218"/>
              <a:gd name="connsiteY5" fmla="*/ 0 h 6865831"/>
              <a:gd name="connsiteX6" fmla="*/ 8944218 w 8944218"/>
              <a:gd name="connsiteY6" fmla="*/ 0 h 6865831"/>
              <a:gd name="connsiteX7" fmla="*/ 8944218 w 8944218"/>
              <a:gd name="connsiteY7" fmla="*/ 938217 h 6865831"/>
              <a:gd name="connsiteX8" fmla="*/ 8944218 w 8944218"/>
              <a:gd name="connsiteY8" fmla="*/ 951638 h 6865831"/>
              <a:gd name="connsiteX9" fmla="*/ 8944218 w 8944218"/>
              <a:gd name="connsiteY9" fmla="*/ 4018388 h 6865831"/>
              <a:gd name="connsiteX10" fmla="*/ 8944217 w 8944218"/>
              <a:gd name="connsiteY10" fmla="*/ 4018387 h 6865831"/>
              <a:gd name="connsiteX11" fmla="*/ 8944217 w 8944218"/>
              <a:gd name="connsiteY11" fmla="*/ 5877695 h 6865831"/>
              <a:gd name="connsiteX12" fmla="*/ 7956081 w 8944218"/>
              <a:gd name="connsiteY12" fmla="*/ 6865831 h 6865831"/>
              <a:gd name="connsiteX13" fmla="*/ 6852273 w 8944218"/>
              <a:gd name="connsiteY13" fmla="*/ 6865831 h 6865831"/>
              <a:gd name="connsiteX14" fmla="*/ 4940484 w 8944218"/>
              <a:gd name="connsiteY14" fmla="*/ 4954043 h 6865831"/>
              <a:gd name="connsiteX15" fmla="*/ 4939431 w 8944218"/>
              <a:gd name="connsiteY15" fmla="*/ 4955095 h 6865831"/>
              <a:gd name="connsiteX16" fmla="*/ 2475739 w 8944218"/>
              <a:gd name="connsiteY16" fmla="*/ 2491403 h 6865831"/>
              <a:gd name="connsiteX17" fmla="*/ 2474685 w 8944218"/>
              <a:gd name="connsiteY17" fmla="*/ 2492455 h 6865831"/>
              <a:gd name="connsiteX18" fmla="*/ 0 w 8944218"/>
              <a:gd name="connsiteY18" fmla="*/ 17770 h 686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44218" h="6865831">
                <a:moveTo>
                  <a:pt x="17770" y="0"/>
                </a:moveTo>
                <a:lnTo>
                  <a:pt x="4931600" y="0"/>
                </a:lnTo>
                <a:lnTo>
                  <a:pt x="4938378" y="6778"/>
                </a:lnTo>
                <a:lnTo>
                  <a:pt x="4939431" y="5724"/>
                </a:lnTo>
                <a:lnTo>
                  <a:pt x="4940097" y="6390"/>
                </a:lnTo>
                <a:lnTo>
                  <a:pt x="4946486" y="0"/>
                </a:lnTo>
                <a:lnTo>
                  <a:pt x="8944218" y="0"/>
                </a:lnTo>
                <a:lnTo>
                  <a:pt x="8944218" y="938217"/>
                </a:lnTo>
                <a:lnTo>
                  <a:pt x="8944218" y="951638"/>
                </a:lnTo>
                <a:lnTo>
                  <a:pt x="8944218" y="4018388"/>
                </a:lnTo>
                <a:lnTo>
                  <a:pt x="8944217" y="4018387"/>
                </a:lnTo>
                <a:lnTo>
                  <a:pt x="8944217" y="5877695"/>
                </a:lnTo>
                <a:lnTo>
                  <a:pt x="7956081" y="6865831"/>
                </a:lnTo>
                <a:lnTo>
                  <a:pt x="6852273" y="6865831"/>
                </a:lnTo>
                <a:lnTo>
                  <a:pt x="4940484" y="4954043"/>
                </a:lnTo>
                <a:lnTo>
                  <a:pt x="4939431" y="4955095"/>
                </a:lnTo>
                <a:lnTo>
                  <a:pt x="2475739" y="2491403"/>
                </a:lnTo>
                <a:lnTo>
                  <a:pt x="2474685" y="2492455"/>
                </a:lnTo>
                <a:lnTo>
                  <a:pt x="0" y="177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2510570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49F9B3A4-735B-401C-ADEE-60D2044799E1}"/>
              </a:ext>
            </a:extLst>
          </p:cNvPr>
          <p:cNvSpPr>
            <a:spLocks noGrp="1"/>
          </p:cNvSpPr>
          <p:nvPr>
            <p:ph type="pic" sz="quarter" idx="10"/>
          </p:nvPr>
        </p:nvSpPr>
        <p:spPr>
          <a:xfrm>
            <a:off x="3844246" y="1694329"/>
            <a:ext cx="4548647" cy="2861134"/>
          </a:xfrm>
          <a:custGeom>
            <a:avLst/>
            <a:gdLst>
              <a:gd name="connsiteX0" fmla="*/ 0 w 4548647"/>
              <a:gd name="connsiteY0" fmla="*/ 0 h 2861134"/>
              <a:gd name="connsiteX1" fmla="*/ 4548647 w 4548647"/>
              <a:gd name="connsiteY1" fmla="*/ 0 h 2861134"/>
              <a:gd name="connsiteX2" fmla="*/ 4548647 w 4548647"/>
              <a:gd name="connsiteY2" fmla="*/ 2861134 h 2861134"/>
              <a:gd name="connsiteX3" fmla="*/ 0 w 4548647"/>
              <a:gd name="connsiteY3" fmla="*/ 2861134 h 2861134"/>
            </a:gdLst>
            <a:ahLst/>
            <a:cxnLst>
              <a:cxn ang="0">
                <a:pos x="connsiteX0" y="connsiteY0"/>
              </a:cxn>
              <a:cxn ang="0">
                <a:pos x="connsiteX1" y="connsiteY1"/>
              </a:cxn>
              <a:cxn ang="0">
                <a:pos x="connsiteX2" y="connsiteY2"/>
              </a:cxn>
              <a:cxn ang="0">
                <a:pos x="connsiteX3" y="connsiteY3"/>
              </a:cxn>
            </a:cxnLst>
            <a:rect l="l" t="t" r="r" b="b"/>
            <a:pathLst>
              <a:path w="4548647" h="2861134">
                <a:moveTo>
                  <a:pt x="0" y="0"/>
                </a:moveTo>
                <a:lnTo>
                  <a:pt x="4548647" y="0"/>
                </a:lnTo>
                <a:lnTo>
                  <a:pt x="4548647" y="2861134"/>
                </a:lnTo>
                <a:lnTo>
                  <a:pt x="0" y="2861134"/>
                </a:lnTo>
                <a:close/>
              </a:path>
            </a:pathLst>
          </a:custGeom>
          <a:solidFill>
            <a:schemeClr val="bg2"/>
          </a:solidFill>
          <a:effectLst>
            <a:innerShdw blurRad="114300">
              <a:prstClr val="black"/>
            </a:innerShdw>
          </a:effectLst>
        </p:spPr>
        <p:txBody>
          <a:bodyPr wrap="square">
            <a:noAutofit/>
          </a:bodyPr>
          <a:lstStyle>
            <a:lvl1pPr>
              <a:defRPr lang="zh-CN" altLang="en-US"/>
            </a:lvl1pPr>
          </a:lstStyle>
          <a:p>
            <a:pPr lvl="0"/>
            <a:endParaRPr lang="zh-CN" altLang="en-US"/>
          </a:p>
        </p:txBody>
      </p:sp>
    </p:spTree>
    <p:extLst>
      <p:ext uri="{BB962C8B-B14F-4D97-AF65-F5344CB8AC3E}">
        <p14:creationId xmlns:p14="http://schemas.microsoft.com/office/powerpoint/2010/main" val="270461141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a:extLst>
              <a:ext uri="{FF2B5EF4-FFF2-40B4-BE49-F238E27FC236}">
                <a16:creationId xmlns:a16="http://schemas.microsoft.com/office/drawing/2014/main" id="{05A69DFF-67A2-4717-A5F7-167EBB79AB6A}"/>
              </a:ext>
            </a:extLst>
          </p:cNvPr>
          <p:cNvSpPr>
            <a:spLocks noGrp="1"/>
          </p:cNvSpPr>
          <p:nvPr>
            <p:ph type="pic" sz="quarter" idx="10"/>
          </p:nvPr>
        </p:nvSpPr>
        <p:spPr>
          <a:xfrm>
            <a:off x="5354013" y="3273328"/>
            <a:ext cx="1514686" cy="2442137"/>
          </a:xfrm>
          <a:custGeom>
            <a:avLst/>
            <a:gdLst>
              <a:gd name="connsiteX0" fmla="*/ 0 w 1514686"/>
              <a:gd name="connsiteY0" fmla="*/ 0 h 2442137"/>
              <a:gd name="connsiteX1" fmla="*/ 1514686 w 1514686"/>
              <a:gd name="connsiteY1" fmla="*/ 0 h 2442137"/>
              <a:gd name="connsiteX2" fmla="*/ 1514686 w 1514686"/>
              <a:gd name="connsiteY2" fmla="*/ 2442137 h 2442137"/>
              <a:gd name="connsiteX3" fmla="*/ 0 w 1514686"/>
              <a:gd name="connsiteY3" fmla="*/ 2442137 h 2442137"/>
            </a:gdLst>
            <a:ahLst/>
            <a:cxnLst>
              <a:cxn ang="0">
                <a:pos x="connsiteX0" y="connsiteY0"/>
              </a:cxn>
              <a:cxn ang="0">
                <a:pos x="connsiteX1" y="connsiteY1"/>
              </a:cxn>
              <a:cxn ang="0">
                <a:pos x="connsiteX2" y="connsiteY2"/>
              </a:cxn>
              <a:cxn ang="0">
                <a:pos x="connsiteX3" y="connsiteY3"/>
              </a:cxn>
            </a:cxnLst>
            <a:rect l="l" t="t" r="r" b="b"/>
            <a:pathLst>
              <a:path w="1514686" h="2442137">
                <a:moveTo>
                  <a:pt x="0" y="0"/>
                </a:moveTo>
                <a:lnTo>
                  <a:pt x="1514686" y="0"/>
                </a:lnTo>
                <a:lnTo>
                  <a:pt x="1514686" y="2442137"/>
                </a:lnTo>
                <a:lnTo>
                  <a:pt x="0" y="2442137"/>
                </a:lnTo>
                <a:close/>
              </a:path>
            </a:pathLst>
          </a:custGeom>
          <a:solidFill>
            <a:schemeClr val="bg2"/>
          </a:solidFill>
          <a:effectLst>
            <a:innerShdw blurRad="114300">
              <a:prstClr val="black"/>
            </a:innerShdw>
          </a:effectLst>
        </p:spPr>
        <p:txBody>
          <a:bodyPr wrap="square">
            <a:noAutofit/>
          </a:bodyPr>
          <a:lstStyle/>
          <a:p>
            <a:endParaRPr lang="zh-CN" altLang="en-US"/>
          </a:p>
        </p:txBody>
      </p:sp>
    </p:spTree>
    <p:extLst>
      <p:ext uri="{BB962C8B-B14F-4D97-AF65-F5344CB8AC3E}">
        <p14:creationId xmlns:p14="http://schemas.microsoft.com/office/powerpoint/2010/main" val="394475622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9" name="图片占位符 8">
            <a:extLst>
              <a:ext uri="{FF2B5EF4-FFF2-40B4-BE49-F238E27FC236}">
                <a16:creationId xmlns:a16="http://schemas.microsoft.com/office/drawing/2014/main" id="{84A987E4-5098-48D7-B3D9-7C65E17B9A4E}"/>
              </a:ext>
            </a:extLst>
          </p:cNvPr>
          <p:cNvSpPr>
            <a:spLocks noGrp="1"/>
          </p:cNvSpPr>
          <p:nvPr>
            <p:ph type="pic" sz="quarter" idx="10"/>
          </p:nvPr>
        </p:nvSpPr>
        <p:spPr>
          <a:xfrm>
            <a:off x="3980161" y="3662277"/>
            <a:ext cx="4496750" cy="1752641"/>
          </a:xfrm>
          <a:custGeom>
            <a:avLst/>
            <a:gdLst>
              <a:gd name="connsiteX0" fmla="*/ 2864411 w 4496750"/>
              <a:gd name="connsiteY0" fmla="*/ 0 h 1752641"/>
              <a:gd name="connsiteX1" fmla="*/ 4496750 w 4496750"/>
              <a:gd name="connsiteY1" fmla="*/ 633131 h 1752641"/>
              <a:gd name="connsiteX2" fmla="*/ 1632339 w 4496750"/>
              <a:gd name="connsiteY2" fmla="*/ 1752641 h 1752641"/>
              <a:gd name="connsiteX3" fmla="*/ 0 w 4496750"/>
              <a:gd name="connsiteY3" fmla="*/ 1119510 h 1752641"/>
            </a:gdLst>
            <a:ahLst/>
            <a:cxnLst>
              <a:cxn ang="0">
                <a:pos x="connsiteX0" y="connsiteY0"/>
              </a:cxn>
              <a:cxn ang="0">
                <a:pos x="connsiteX1" y="connsiteY1"/>
              </a:cxn>
              <a:cxn ang="0">
                <a:pos x="connsiteX2" y="connsiteY2"/>
              </a:cxn>
              <a:cxn ang="0">
                <a:pos x="connsiteX3" y="connsiteY3"/>
              </a:cxn>
            </a:cxnLst>
            <a:rect l="l" t="t" r="r" b="b"/>
            <a:pathLst>
              <a:path w="4496750" h="1752641">
                <a:moveTo>
                  <a:pt x="2864411" y="0"/>
                </a:moveTo>
                <a:lnTo>
                  <a:pt x="4496750" y="633131"/>
                </a:lnTo>
                <a:lnTo>
                  <a:pt x="1632339" y="1752641"/>
                </a:lnTo>
                <a:lnTo>
                  <a:pt x="0" y="1119510"/>
                </a:lnTo>
                <a:close/>
              </a:path>
            </a:pathLst>
          </a:custGeom>
        </p:spPr>
        <p:txBody>
          <a:bodyPr wrap="square">
            <a:noAutofit/>
          </a:bodyPr>
          <a:lstStyle/>
          <a:p>
            <a:endParaRPr lang="zh-CN" altLang="en-US"/>
          </a:p>
        </p:txBody>
      </p:sp>
      <p:sp>
        <p:nvSpPr>
          <p:cNvPr id="8" name="图片占位符 7">
            <a:extLst>
              <a:ext uri="{FF2B5EF4-FFF2-40B4-BE49-F238E27FC236}">
                <a16:creationId xmlns:a16="http://schemas.microsoft.com/office/drawing/2014/main" id="{0DDDB151-FC67-4A93-B914-9C1A19B49987}"/>
              </a:ext>
            </a:extLst>
          </p:cNvPr>
          <p:cNvSpPr>
            <a:spLocks noGrp="1"/>
          </p:cNvSpPr>
          <p:nvPr>
            <p:ph type="pic" sz="quarter" idx="11"/>
          </p:nvPr>
        </p:nvSpPr>
        <p:spPr>
          <a:xfrm>
            <a:off x="4057739" y="3351144"/>
            <a:ext cx="4496750" cy="1752641"/>
          </a:xfrm>
          <a:custGeom>
            <a:avLst/>
            <a:gdLst>
              <a:gd name="connsiteX0" fmla="*/ 2864411 w 4496750"/>
              <a:gd name="connsiteY0" fmla="*/ 0 h 1752641"/>
              <a:gd name="connsiteX1" fmla="*/ 4496750 w 4496750"/>
              <a:gd name="connsiteY1" fmla="*/ 633131 h 1752641"/>
              <a:gd name="connsiteX2" fmla="*/ 1632339 w 4496750"/>
              <a:gd name="connsiteY2" fmla="*/ 1752641 h 1752641"/>
              <a:gd name="connsiteX3" fmla="*/ 0 w 4496750"/>
              <a:gd name="connsiteY3" fmla="*/ 1119510 h 1752641"/>
            </a:gdLst>
            <a:ahLst/>
            <a:cxnLst>
              <a:cxn ang="0">
                <a:pos x="connsiteX0" y="connsiteY0"/>
              </a:cxn>
              <a:cxn ang="0">
                <a:pos x="connsiteX1" y="connsiteY1"/>
              </a:cxn>
              <a:cxn ang="0">
                <a:pos x="connsiteX2" y="connsiteY2"/>
              </a:cxn>
              <a:cxn ang="0">
                <a:pos x="connsiteX3" y="connsiteY3"/>
              </a:cxn>
            </a:cxnLst>
            <a:rect l="l" t="t" r="r" b="b"/>
            <a:pathLst>
              <a:path w="4496750" h="1752641">
                <a:moveTo>
                  <a:pt x="2864411" y="0"/>
                </a:moveTo>
                <a:lnTo>
                  <a:pt x="4496750" y="633131"/>
                </a:lnTo>
                <a:lnTo>
                  <a:pt x="1632339" y="1752641"/>
                </a:lnTo>
                <a:lnTo>
                  <a:pt x="0" y="111951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7633137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15744275"/>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9804531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28905656"/>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dirty="0"/>
              <a:t>单击此处编辑母版标题样式</a:t>
            </a:r>
          </a:p>
        </p:txBody>
      </p:sp>
      <p:sp>
        <p:nvSpPr>
          <p:cNvPr id="4" name="TextBox 3"/>
          <p:cNvSpPr txBox="1"/>
          <p:nvPr userDrawn="1"/>
        </p:nvSpPr>
        <p:spPr>
          <a:xfrm>
            <a:off x="1425105" y="6742569"/>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3810125656"/>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9357425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15922050"/>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2021/11/1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942534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4" name="图片占位符 3">
            <a:extLst>
              <a:ext uri="{FF2B5EF4-FFF2-40B4-BE49-F238E27FC236}">
                <a16:creationId xmlns:a16="http://schemas.microsoft.com/office/drawing/2014/main" id="{4BCC21E7-B949-43E3-B1A1-A01F4095FC71}"/>
              </a:ext>
            </a:extLst>
          </p:cNvPr>
          <p:cNvSpPr>
            <a:spLocks noGrp="1"/>
          </p:cNvSpPr>
          <p:nvPr>
            <p:ph type="pic" sz="quarter" idx="10"/>
          </p:nvPr>
        </p:nvSpPr>
        <p:spPr>
          <a:xfrm>
            <a:off x="0" y="0"/>
            <a:ext cx="12192000" cy="6858000"/>
          </a:xfrm>
          <a:prstGeom prst="rect">
            <a:avLst/>
          </a:prstGeom>
        </p:spPr>
        <p:txBody>
          <a:bodyPr/>
          <a:lstStyle/>
          <a:p>
            <a:endParaRPr lang="zh-CN" altLang="en-US"/>
          </a:p>
        </p:txBody>
      </p:sp>
    </p:spTree>
    <p:extLst>
      <p:ext uri="{BB962C8B-B14F-4D97-AF65-F5344CB8AC3E}">
        <p14:creationId xmlns:p14="http://schemas.microsoft.com/office/powerpoint/2010/main" val="417239355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965720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01478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4" name="图片占位符 13">
            <a:extLst>
              <a:ext uri="{FF2B5EF4-FFF2-40B4-BE49-F238E27FC236}">
                <a16:creationId xmlns:a16="http://schemas.microsoft.com/office/drawing/2014/main" id="{FC6A316B-C528-4EAD-8C2D-A46D04B5194D}"/>
              </a:ext>
            </a:extLst>
          </p:cNvPr>
          <p:cNvSpPr>
            <a:spLocks noGrp="1"/>
          </p:cNvSpPr>
          <p:nvPr>
            <p:ph type="pic" sz="quarter" idx="10"/>
          </p:nvPr>
        </p:nvSpPr>
        <p:spPr>
          <a:xfrm>
            <a:off x="875075" y="1694144"/>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97BF8D35-25B1-4FD4-BCB6-089413117546}"/>
              </a:ext>
            </a:extLst>
          </p:cNvPr>
          <p:cNvSpPr>
            <a:spLocks noGrp="1"/>
          </p:cNvSpPr>
          <p:nvPr>
            <p:ph type="pic" sz="quarter" idx="11"/>
          </p:nvPr>
        </p:nvSpPr>
        <p:spPr>
          <a:xfrm>
            <a:off x="5053586" y="1694144"/>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6" name="图片占位符 15">
            <a:extLst>
              <a:ext uri="{FF2B5EF4-FFF2-40B4-BE49-F238E27FC236}">
                <a16:creationId xmlns:a16="http://schemas.microsoft.com/office/drawing/2014/main" id="{0A52F6D5-B2FA-4648-A7C4-6BC468F2724D}"/>
              </a:ext>
            </a:extLst>
          </p:cNvPr>
          <p:cNvSpPr>
            <a:spLocks noGrp="1"/>
          </p:cNvSpPr>
          <p:nvPr>
            <p:ph type="pic" sz="quarter" idx="12"/>
          </p:nvPr>
        </p:nvSpPr>
        <p:spPr>
          <a:xfrm>
            <a:off x="9219984" y="1694144"/>
            <a:ext cx="2100208" cy="2088868"/>
          </a:xfrm>
          <a:custGeom>
            <a:avLst/>
            <a:gdLst>
              <a:gd name="connsiteX0" fmla="*/ 0 w 2100208"/>
              <a:gd name="connsiteY0" fmla="*/ 0 h 2088868"/>
              <a:gd name="connsiteX1" fmla="*/ 2100208 w 2100208"/>
              <a:gd name="connsiteY1" fmla="*/ 0 h 2088868"/>
              <a:gd name="connsiteX2" fmla="*/ 2100208 w 2100208"/>
              <a:gd name="connsiteY2" fmla="*/ 2088868 h 2088868"/>
              <a:gd name="connsiteX3" fmla="*/ 0 w 2100208"/>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100208" h="2088868">
                <a:moveTo>
                  <a:pt x="0" y="0"/>
                </a:moveTo>
                <a:lnTo>
                  <a:pt x="2100208" y="0"/>
                </a:lnTo>
                <a:lnTo>
                  <a:pt x="2100208" y="2088868"/>
                </a:lnTo>
                <a:lnTo>
                  <a:pt x="0" y="2088868"/>
                </a:lnTo>
                <a:close/>
              </a:path>
            </a:pathLst>
          </a:custGeom>
        </p:spPr>
        <p:txBody>
          <a:bodyPr wrap="square">
            <a:noAutofit/>
          </a:bodyPr>
          <a:lstStyle/>
          <a:p>
            <a:endParaRPr lang="zh-CN" altLang="en-US"/>
          </a:p>
        </p:txBody>
      </p:sp>
      <p:sp>
        <p:nvSpPr>
          <p:cNvPr id="18" name="图片占位符 17">
            <a:extLst>
              <a:ext uri="{FF2B5EF4-FFF2-40B4-BE49-F238E27FC236}">
                <a16:creationId xmlns:a16="http://schemas.microsoft.com/office/drawing/2014/main" id="{9185A2F2-0665-4289-99CF-CE6839B03D87}"/>
              </a:ext>
            </a:extLst>
          </p:cNvPr>
          <p:cNvSpPr>
            <a:spLocks noGrp="1"/>
          </p:cNvSpPr>
          <p:nvPr>
            <p:ph type="pic" sz="quarter" idx="13"/>
          </p:nvPr>
        </p:nvSpPr>
        <p:spPr>
          <a:xfrm>
            <a:off x="7148703"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
        <p:nvSpPr>
          <p:cNvPr id="17" name="图片占位符 16">
            <a:extLst>
              <a:ext uri="{FF2B5EF4-FFF2-40B4-BE49-F238E27FC236}">
                <a16:creationId xmlns:a16="http://schemas.microsoft.com/office/drawing/2014/main" id="{B846096C-4C1C-45DB-B622-C12BADFF5C72}"/>
              </a:ext>
            </a:extLst>
          </p:cNvPr>
          <p:cNvSpPr>
            <a:spLocks noGrp="1"/>
          </p:cNvSpPr>
          <p:nvPr>
            <p:ph type="pic" sz="quarter" idx="14"/>
          </p:nvPr>
        </p:nvSpPr>
        <p:spPr>
          <a:xfrm>
            <a:off x="2973741" y="3783011"/>
            <a:ext cx="2099437" cy="2088868"/>
          </a:xfrm>
          <a:custGeom>
            <a:avLst/>
            <a:gdLst>
              <a:gd name="connsiteX0" fmla="*/ 0 w 2099437"/>
              <a:gd name="connsiteY0" fmla="*/ 0 h 2088868"/>
              <a:gd name="connsiteX1" fmla="*/ 2099437 w 2099437"/>
              <a:gd name="connsiteY1" fmla="*/ 0 h 2088868"/>
              <a:gd name="connsiteX2" fmla="*/ 2099437 w 2099437"/>
              <a:gd name="connsiteY2" fmla="*/ 2088868 h 2088868"/>
              <a:gd name="connsiteX3" fmla="*/ 0 w 2099437"/>
              <a:gd name="connsiteY3" fmla="*/ 2088868 h 2088868"/>
            </a:gdLst>
            <a:ahLst/>
            <a:cxnLst>
              <a:cxn ang="0">
                <a:pos x="connsiteX0" y="connsiteY0"/>
              </a:cxn>
              <a:cxn ang="0">
                <a:pos x="connsiteX1" y="connsiteY1"/>
              </a:cxn>
              <a:cxn ang="0">
                <a:pos x="connsiteX2" y="connsiteY2"/>
              </a:cxn>
              <a:cxn ang="0">
                <a:pos x="connsiteX3" y="connsiteY3"/>
              </a:cxn>
            </a:cxnLst>
            <a:rect l="l" t="t" r="r" b="b"/>
            <a:pathLst>
              <a:path w="2099437" h="2088868">
                <a:moveTo>
                  <a:pt x="0" y="0"/>
                </a:moveTo>
                <a:lnTo>
                  <a:pt x="2099437" y="0"/>
                </a:lnTo>
                <a:lnTo>
                  <a:pt x="2099437" y="2088868"/>
                </a:lnTo>
                <a:lnTo>
                  <a:pt x="0" y="20888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2787965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E391188B-14E8-4DCD-950A-AE89C0221E90}"/>
              </a:ext>
            </a:extLst>
          </p:cNvPr>
          <p:cNvSpPr>
            <a:spLocks noGrp="1"/>
          </p:cNvSpPr>
          <p:nvPr>
            <p:ph type="pic" sz="quarter" idx="10"/>
          </p:nvPr>
        </p:nvSpPr>
        <p:spPr>
          <a:xfrm>
            <a:off x="874714"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22E2325C-B237-4C65-A1CF-B7989C7E6C1E}"/>
              </a:ext>
            </a:extLst>
          </p:cNvPr>
          <p:cNvSpPr>
            <a:spLocks noGrp="1"/>
          </p:cNvSpPr>
          <p:nvPr>
            <p:ph type="pic" sz="quarter" idx="11"/>
          </p:nvPr>
        </p:nvSpPr>
        <p:spPr>
          <a:xfrm>
            <a:off x="3576126"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E0D58AD2-6733-4483-9780-9887071A286B}"/>
              </a:ext>
            </a:extLst>
          </p:cNvPr>
          <p:cNvSpPr>
            <a:spLocks noGrp="1"/>
          </p:cNvSpPr>
          <p:nvPr>
            <p:ph type="pic" sz="quarter" idx="12"/>
          </p:nvPr>
        </p:nvSpPr>
        <p:spPr>
          <a:xfrm>
            <a:off x="6292255"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dirty="0"/>
          </a:p>
        </p:txBody>
      </p:sp>
      <p:sp>
        <p:nvSpPr>
          <p:cNvPr id="15" name="图片占位符 14">
            <a:extLst>
              <a:ext uri="{FF2B5EF4-FFF2-40B4-BE49-F238E27FC236}">
                <a16:creationId xmlns:a16="http://schemas.microsoft.com/office/drawing/2014/main" id="{432F6C63-AB2A-48A8-B583-B0C3C78C2B0E}"/>
              </a:ext>
            </a:extLst>
          </p:cNvPr>
          <p:cNvSpPr>
            <a:spLocks noGrp="1"/>
          </p:cNvSpPr>
          <p:nvPr>
            <p:ph type="pic" sz="quarter" idx="13"/>
          </p:nvPr>
        </p:nvSpPr>
        <p:spPr>
          <a:xfrm>
            <a:off x="8996560" y="3285709"/>
            <a:ext cx="2320729" cy="2452418"/>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8186002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B22387BA-39FA-4B5B-A24F-6972B645040E}"/>
              </a:ext>
            </a:extLst>
          </p:cNvPr>
          <p:cNvSpPr>
            <a:spLocks noGrp="1"/>
          </p:cNvSpPr>
          <p:nvPr>
            <p:ph type="pic" sz="quarter" idx="10"/>
          </p:nvPr>
        </p:nvSpPr>
        <p:spPr>
          <a:xfrm>
            <a:off x="874712" y="1616101"/>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196AD7B5-76BA-4C31-9438-03820A7A6161}"/>
              </a:ext>
            </a:extLst>
          </p:cNvPr>
          <p:cNvSpPr>
            <a:spLocks noGrp="1"/>
          </p:cNvSpPr>
          <p:nvPr>
            <p:ph type="pic" sz="quarter" idx="11"/>
          </p:nvPr>
        </p:nvSpPr>
        <p:spPr>
          <a:xfrm>
            <a:off x="874712" y="3793785"/>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F521F6C2-5C70-438B-BC12-C9456C944174}"/>
              </a:ext>
            </a:extLst>
          </p:cNvPr>
          <p:cNvSpPr>
            <a:spLocks noGrp="1"/>
          </p:cNvSpPr>
          <p:nvPr>
            <p:ph type="pic" sz="quarter" idx="12"/>
          </p:nvPr>
        </p:nvSpPr>
        <p:spPr>
          <a:xfrm>
            <a:off x="6200315" y="1616101"/>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
        <p:nvSpPr>
          <p:cNvPr id="15" name="图片占位符 14">
            <a:extLst>
              <a:ext uri="{FF2B5EF4-FFF2-40B4-BE49-F238E27FC236}">
                <a16:creationId xmlns:a16="http://schemas.microsoft.com/office/drawing/2014/main" id="{BF5D2649-EDD8-4E9E-875C-D51E87E67D14}"/>
              </a:ext>
            </a:extLst>
          </p:cNvPr>
          <p:cNvSpPr>
            <a:spLocks noGrp="1"/>
          </p:cNvSpPr>
          <p:nvPr>
            <p:ph type="pic" sz="quarter" idx="13"/>
          </p:nvPr>
        </p:nvSpPr>
        <p:spPr>
          <a:xfrm>
            <a:off x="6200315" y="3793785"/>
            <a:ext cx="5116972" cy="1815135"/>
          </a:xfrm>
          <a:custGeom>
            <a:avLst/>
            <a:gdLst>
              <a:gd name="connsiteX0" fmla="*/ 0 w 5116972"/>
              <a:gd name="connsiteY0" fmla="*/ 0 h 1815135"/>
              <a:gd name="connsiteX1" fmla="*/ 5116972 w 5116972"/>
              <a:gd name="connsiteY1" fmla="*/ 0 h 1815135"/>
              <a:gd name="connsiteX2" fmla="*/ 5116972 w 5116972"/>
              <a:gd name="connsiteY2" fmla="*/ 1815135 h 1815135"/>
              <a:gd name="connsiteX3" fmla="*/ 0 w 5116972"/>
              <a:gd name="connsiteY3" fmla="*/ 1815135 h 1815135"/>
            </a:gdLst>
            <a:ahLst/>
            <a:cxnLst>
              <a:cxn ang="0">
                <a:pos x="connsiteX0" y="connsiteY0"/>
              </a:cxn>
              <a:cxn ang="0">
                <a:pos x="connsiteX1" y="connsiteY1"/>
              </a:cxn>
              <a:cxn ang="0">
                <a:pos x="connsiteX2" y="connsiteY2"/>
              </a:cxn>
              <a:cxn ang="0">
                <a:pos x="connsiteX3" y="connsiteY3"/>
              </a:cxn>
            </a:cxnLst>
            <a:rect l="l" t="t" r="r" b="b"/>
            <a:pathLst>
              <a:path w="5116972" h="1815135">
                <a:moveTo>
                  <a:pt x="0" y="0"/>
                </a:moveTo>
                <a:lnTo>
                  <a:pt x="5116972" y="0"/>
                </a:lnTo>
                <a:lnTo>
                  <a:pt x="5116972" y="1815135"/>
                </a:lnTo>
                <a:lnTo>
                  <a:pt x="0" y="181513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782688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00E4BB03-6381-4E88-96B9-94ADD1F4F3DE}"/>
              </a:ext>
            </a:extLst>
          </p:cNvPr>
          <p:cNvSpPr>
            <a:spLocks noGrp="1"/>
          </p:cNvSpPr>
          <p:nvPr>
            <p:ph type="pic" sz="quarter" idx="10"/>
          </p:nvPr>
        </p:nvSpPr>
        <p:spPr>
          <a:xfrm>
            <a:off x="141303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B04818A7-FDDB-461D-93ED-915694DF4D8E}"/>
              </a:ext>
            </a:extLst>
          </p:cNvPr>
          <p:cNvSpPr>
            <a:spLocks noGrp="1"/>
          </p:cNvSpPr>
          <p:nvPr>
            <p:ph type="pic" sz="quarter" idx="11"/>
          </p:nvPr>
        </p:nvSpPr>
        <p:spPr>
          <a:xfrm>
            <a:off x="467058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E21D3F68-1E67-4C04-AE74-F8AA5361DC1D}"/>
              </a:ext>
            </a:extLst>
          </p:cNvPr>
          <p:cNvSpPr>
            <a:spLocks noGrp="1"/>
          </p:cNvSpPr>
          <p:nvPr>
            <p:ph type="pic" sz="quarter" idx="12"/>
          </p:nvPr>
        </p:nvSpPr>
        <p:spPr>
          <a:xfrm>
            <a:off x="7928136" y="1986039"/>
            <a:ext cx="2864878" cy="2456948"/>
          </a:xfrm>
          <a:custGeom>
            <a:avLst/>
            <a:gdLst>
              <a:gd name="connsiteX0" fmla="*/ 614238 w 2864878"/>
              <a:gd name="connsiteY0" fmla="*/ 0 h 2456948"/>
              <a:gd name="connsiteX1" fmla="*/ 2250641 w 2864878"/>
              <a:gd name="connsiteY1" fmla="*/ 0 h 2456948"/>
              <a:gd name="connsiteX2" fmla="*/ 2864878 w 2864878"/>
              <a:gd name="connsiteY2" fmla="*/ 1228474 h 2456948"/>
              <a:gd name="connsiteX3" fmla="*/ 2250641 w 2864878"/>
              <a:gd name="connsiteY3" fmla="*/ 2456948 h 2456948"/>
              <a:gd name="connsiteX4" fmla="*/ 614238 w 2864878"/>
              <a:gd name="connsiteY4" fmla="*/ 2456948 h 2456948"/>
              <a:gd name="connsiteX5" fmla="*/ 0 w 2864878"/>
              <a:gd name="connsiteY5" fmla="*/ 1228474 h 2456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4878" h="2456948">
                <a:moveTo>
                  <a:pt x="614238" y="0"/>
                </a:moveTo>
                <a:lnTo>
                  <a:pt x="2250641" y="0"/>
                </a:lnTo>
                <a:lnTo>
                  <a:pt x="2864878" y="1228474"/>
                </a:lnTo>
                <a:lnTo>
                  <a:pt x="2250641" y="2456948"/>
                </a:lnTo>
                <a:lnTo>
                  <a:pt x="614238" y="2456948"/>
                </a:lnTo>
                <a:lnTo>
                  <a:pt x="0" y="122847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765553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a:extLst>
              <a:ext uri="{FF2B5EF4-FFF2-40B4-BE49-F238E27FC236}">
                <a16:creationId xmlns:a16="http://schemas.microsoft.com/office/drawing/2014/main" id="{3E383B08-EB36-448C-B843-41C90297820F}"/>
              </a:ext>
            </a:extLst>
          </p:cNvPr>
          <p:cNvSpPr>
            <a:spLocks noGrp="1"/>
          </p:cNvSpPr>
          <p:nvPr>
            <p:ph type="pic" sz="quarter" idx="10"/>
          </p:nvPr>
        </p:nvSpPr>
        <p:spPr>
          <a:xfrm>
            <a:off x="1229664"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
        <p:nvSpPr>
          <p:cNvPr id="13" name="图片占位符 12">
            <a:extLst>
              <a:ext uri="{FF2B5EF4-FFF2-40B4-BE49-F238E27FC236}">
                <a16:creationId xmlns:a16="http://schemas.microsoft.com/office/drawing/2014/main" id="{24BB57E6-2F68-46CF-8328-F203DF1E2653}"/>
              </a:ext>
            </a:extLst>
          </p:cNvPr>
          <p:cNvSpPr>
            <a:spLocks noGrp="1"/>
          </p:cNvSpPr>
          <p:nvPr>
            <p:ph type="pic" sz="quarter" idx="11"/>
          </p:nvPr>
        </p:nvSpPr>
        <p:spPr>
          <a:xfrm>
            <a:off x="3841929"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
        <p:nvSpPr>
          <p:cNvPr id="14" name="图片占位符 13">
            <a:extLst>
              <a:ext uri="{FF2B5EF4-FFF2-40B4-BE49-F238E27FC236}">
                <a16:creationId xmlns:a16="http://schemas.microsoft.com/office/drawing/2014/main" id="{190268DF-9BA5-4BEC-B91D-0658AA1F82F4}"/>
              </a:ext>
            </a:extLst>
          </p:cNvPr>
          <p:cNvSpPr>
            <a:spLocks noGrp="1"/>
          </p:cNvSpPr>
          <p:nvPr>
            <p:ph type="pic" sz="quarter" idx="12"/>
          </p:nvPr>
        </p:nvSpPr>
        <p:spPr>
          <a:xfrm>
            <a:off x="6454193"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dirty="0"/>
          </a:p>
        </p:txBody>
      </p:sp>
      <p:sp>
        <p:nvSpPr>
          <p:cNvPr id="15" name="图片占位符 14">
            <a:extLst>
              <a:ext uri="{FF2B5EF4-FFF2-40B4-BE49-F238E27FC236}">
                <a16:creationId xmlns:a16="http://schemas.microsoft.com/office/drawing/2014/main" id="{EA8FA15C-08E3-4A26-BA8D-1D9CF679952F}"/>
              </a:ext>
            </a:extLst>
          </p:cNvPr>
          <p:cNvSpPr>
            <a:spLocks noGrp="1"/>
          </p:cNvSpPr>
          <p:nvPr>
            <p:ph type="pic" sz="quarter" idx="13"/>
          </p:nvPr>
        </p:nvSpPr>
        <p:spPr>
          <a:xfrm>
            <a:off x="9066458" y="1955801"/>
            <a:ext cx="1641860" cy="1624794"/>
          </a:xfrm>
          <a:custGeom>
            <a:avLst/>
            <a:gdLst>
              <a:gd name="connsiteX0" fmla="*/ 820930 w 1641860"/>
              <a:gd name="connsiteY0" fmla="*/ 0 h 1624794"/>
              <a:gd name="connsiteX1" fmla="*/ 1641860 w 1641860"/>
              <a:gd name="connsiteY1" fmla="*/ 812397 h 1624794"/>
              <a:gd name="connsiteX2" fmla="*/ 820930 w 1641860"/>
              <a:gd name="connsiteY2" fmla="*/ 1624794 h 1624794"/>
              <a:gd name="connsiteX3" fmla="*/ 0 w 1641860"/>
              <a:gd name="connsiteY3" fmla="*/ 812397 h 1624794"/>
              <a:gd name="connsiteX4" fmla="*/ 820930 w 1641860"/>
              <a:gd name="connsiteY4" fmla="*/ 0 h 16247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860" h="1624794">
                <a:moveTo>
                  <a:pt x="820930" y="0"/>
                </a:moveTo>
                <a:cubicBezTo>
                  <a:pt x="1274317" y="0"/>
                  <a:pt x="1641860" y="363723"/>
                  <a:pt x="1641860" y="812397"/>
                </a:cubicBezTo>
                <a:cubicBezTo>
                  <a:pt x="1641860" y="1261071"/>
                  <a:pt x="1274317" y="1624794"/>
                  <a:pt x="820930" y="1624794"/>
                </a:cubicBezTo>
                <a:cubicBezTo>
                  <a:pt x="367543" y="1624794"/>
                  <a:pt x="0" y="1261071"/>
                  <a:pt x="0" y="812397"/>
                </a:cubicBezTo>
                <a:cubicBezTo>
                  <a:pt x="0" y="363723"/>
                  <a:pt x="367543" y="0"/>
                  <a:pt x="82093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70176020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图片占位符 9">
            <a:extLst>
              <a:ext uri="{FF2B5EF4-FFF2-40B4-BE49-F238E27FC236}">
                <a16:creationId xmlns:a16="http://schemas.microsoft.com/office/drawing/2014/main" id="{2C14818E-3A05-4DD9-9C20-117EFB75A713}"/>
              </a:ext>
            </a:extLst>
          </p:cNvPr>
          <p:cNvSpPr>
            <a:spLocks noGrp="1"/>
          </p:cNvSpPr>
          <p:nvPr>
            <p:ph type="pic" sz="quarter" idx="10"/>
          </p:nvPr>
        </p:nvSpPr>
        <p:spPr>
          <a:xfrm>
            <a:off x="4100870" y="1641487"/>
            <a:ext cx="3708001" cy="2347284"/>
          </a:xfrm>
          <a:custGeom>
            <a:avLst/>
            <a:gdLst>
              <a:gd name="connsiteX0" fmla="*/ 0 w 3708001"/>
              <a:gd name="connsiteY0" fmla="*/ 0 h 2347284"/>
              <a:gd name="connsiteX1" fmla="*/ 3708001 w 3708001"/>
              <a:gd name="connsiteY1" fmla="*/ 0 h 2347284"/>
              <a:gd name="connsiteX2" fmla="*/ 3708001 w 3708001"/>
              <a:gd name="connsiteY2" fmla="*/ 2347284 h 2347284"/>
              <a:gd name="connsiteX3" fmla="*/ 0 w 3708001"/>
              <a:gd name="connsiteY3" fmla="*/ 2347284 h 2347284"/>
            </a:gdLst>
            <a:ahLst/>
            <a:cxnLst>
              <a:cxn ang="0">
                <a:pos x="connsiteX0" y="connsiteY0"/>
              </a:cxn>
              <a:cxn ang="0">
                <a:pos x="connsiteX1" y="connsiteY1"/>
              </a:cxn>
              <a:cxn ang="0">
                <a:pos x="connsiteX2" y="connsiteY2"/>
              </a:cxn>
              <a:cxn ang="0">
                <a:pos x="connsiteX3" y="connsiteY3"/>
              </a:cxn>
            </a:cxnLst>
            <a:rect l="l" t="t" r="r" b="b"/>
            <a:pathLst>
              <a:path w="3708001" h="2347284">
                <a:moveTo>
                  <a:pt x="0" y="0"/>
                </a:moveTo>
                <a:lnTo>
                  <a:pt x="3708001" y="0"/>
                </a:lnTo>
                <a:lnTo>
                  <a:pt x="3708001" y="2347284"/>
                </a:lnTo>
                <a:lnTo>
                  <a:pt x="0" y="2347284"/>
                </a:lnTo>
                <a:close/>
              </a:path>
            </a:pathLst>
          </a:custGeom>
        </p:spPr>
        <p:txBody>
          <a:bodyPr wrap="square">
            <a:noAutofit/>
          </a:bodyPr>
          <a:lstStyle/>
          <a:p>
            <a:endParaRPr lang="zh-CN" altLang="en-US"/>
          </a:p>
        </p:txBody>
      </p:sp>
      <p:sp>
        <p:nvSpPr>
          <p:cNvPr id="11" name="图片占位符 10">
            <a:extLst>
              <a:ext uri="{FF2B5EF4-FFF2-40B4-BE49-F238E27FC236}">
                <a16:creationId xmlns:a16="http://schemas.microsoft.com/office/drawing/2014/main" id="{17D4E2FB-8BAE-4F3E-98FB-2E8C2FFD4AB9}"/>
              </a:ext>
            </a:extLst>
          </p:cNvPr>
          <p:cNvSpPr>
            <a:spLocks noGrp="1"/>
          </p:cNvSpPr>
          <p:nvPr>
            <p:ph type="pic" sz="quarter" idx="11"/>
          </p:nvPr>
        </p:nvSpPr>
        <p:spPr>
          <a:xfrm>
            <a:off x="7979202" y="1641488"/>
            <a:ext cx="3323559" cy="2051173"/>
          </a:xfrm>
          <a:custGeom>
            <a:avLst/>
            <a:gdLst>
              <a:gd name="connsiteX0" fmla="*/ 0 w 3323559"/>
              <a:gd name="connsiteY0" fmla="*/ 0 h 2051173"/>
              <a:gd name="connsiteX1" fmla="*/ 3323559 w 3323559"/>
              <a:gd name="connsiteY1" fmla="*/ 0 h 2051173"/>
              <a:gd name="connsiteX2" fmla="*/ 3323559 w 3323559"/>
              <a:gd name="connsiteY2" fmla="*/ 2051173 h 2051173"/>
              <a:gd name="connsiteX3" fmla="*/ 0 w 3323559"/>
              <a:gd name="connsiteY3" fmla="*/ 2051173 h 2051173"/>
            </a:gdLst>
            <a:ahLst/>
            <a:cxnLst>
              <a:cxn ang="0">
                <a:pos x="connsiteX0" y="connsiteY0"/>
              </a:cxn>
              <a:cxn ang="0">
                <a:pos x="connsiteX1" y="connsiteY1"/>
              </a:cxn>
              <a:cxn ang="0">
                <a:pos x="connsiteX2" y="connsiteY2"/>
              </a:cxn>
              <a:cxn ang="0">
                <a:pos x="connsiteX3" y="connsiteY3"/>
              </a:cxn>
            </a:cxnLst>
            <a:rect l="l" t="t" r="r" b="b"/>
            <a:pathLst>
              <a:path w="3323559" h="2051173">
                <a:moveTo>
                  <a:pt x="0" y="0"/>
                </a:moveTo>
                <a:lnTo>
                  <a:pt x="3323559" y="0"/>
                </a:lnTo>
                <a:lnTo>
                  <a:pt x="3323559" y="2051173"/>
                </a:lnTo>
                <a:lnTo>
                  <a:pt x="0" y="2051173"/>
                </a:lnTo>
                <a:close/>
              </a:path>
            </a:pathLst>
          </a:custGeom>
        </p:spPr>
        <p:txBody>
          <a:bodyPr wrap="square">
            <a:noAutofit/>
          </a:bodyPr>
          <a:lstStyle/>
          <a:p>
            <a:endParaRPr lang="zh-CN" altLang="en-US"/>
          </a:p>
        </p:txBody>
      </p:sp>
      <p:sp>
        <p:nvSpPr>
          <p:cNvPr id="12" name="图片占位符 11">
            <a:extLst>
              <a:ext uri="{FF2B5EF4-FFF2-40B4-BE49-F238E27FC236}">
                <a16:creationId xmlns:a16="http://schemas.microsoft.com/office/drawing/2014/main" id="{7B7870F6-7E23-4F76-AEB6-7E26068AFEE9}"/>
              </a:ext>
            </a:extLst>
          </p:cNvPr>
          <p:cNvSpPr>
            <a:spLocks noGrp="1"/>
          </p:cNvSpPr>
          <p:nvPr>
            <p:ph type="pic" sz="quarter" idx="12"/>
          </p:nvPr>
        </p:nvSpPr>
        <p:spPr>
          <a:xfrm>
            <a:off x="874714" y="4172231"/>
            <a:ext cx="6934157" cy="1765008"/>
          </a:xfrm>
          <a:custGeom>
            <a:avLst/>
            <a:gdLst>
              <a:gd name="connsiteX0" fmla="*/ 0 w 6934157"/>
              <a:gd name="connsiteY0" fmla="*/ 0 h 1765008"/>
              <a:gd name="connsiteX1" fmla="*/ 6934157 w 6934157"/>
              <a:gd name="connsiteY1" fmla="*/ 0 h 1765008"/>
              <a:gd name="connsiteX2" fmla="*/ 6934157 w 6934157"/>
              <a:gd name="connsiteY2" fmla="*/ 1765008 h 1765008"/>
              <a:gd name="connsiteX3" fmla="*/ 0 w 6934157"/>
              <a:gd name="connsiteY3" fmla="*/ 1765008 h 1765008"/>
            </a:gdLst>
            <a:ahLst/>
            <a:cxnLst>
              <a:cxn ang="0">
                <a:pos x="connsiteX0" y="connsiteY0"/>
              </a:cxn>
              <a:cxn ang="0">
                <a:pos x="connsiteX1" y="connsiteY1"/>
              </a:cxn>
              <a:cxn ang="0">
                <a:pos x="connsiteX2" y="connsiteY2"/>
              </a:cxn>
              <a:cxn ang="0">
                <a:pos x="connsiteX3" y="connsiteY3"/>
              </a:cxn>
            </a:cxnLst>
            <a:rect l="l" t="t" r="r" b="b"/>
            <a:pathLst>
              <a:path w="6934157" h="1765008">
                <a:moveTo>
                  <a:pt x="0" y="0"/>
                </a:moveTo>
                <a:lnTo>
                  <a:pt x="6934157" y="0"/>
                </a:lnTo>
                <a:lnTo>
                  <a:pt x="6934157" y="1765008"/>
                </a:lnTo>
                <a:lnTo>
                  <a:pt x="0" y="176500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2690630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C51987B-F4CB-49EA-B37A-23307F9CD06F}"/>
              </a:ext>
            </a:extLst>
          </p:cNvPr>
          <p:cNvSpPr/>
          <p:nvPr userDrawn="1"/>
        </p:nvSpPr>
        <p:spPr>
          <a:xfrm>
            <a:off x="1" y="0"/>
            <a:ext cx="12192000" cy="79123"/>
          </a:xfrm>
          <a:prstGeom prst="rect">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85DDEFA6-3FC5-43C1-9B84-FAEA11BACE99}"/>
              </a:ext>
            </a:extLst>
          </p:cNvPr>
          <p:cNvSpPr/>
          <p:nvPr userDrawn="1"/>
        </p:nvSpPr>
        <p:spPr>
          <a:xfrm>
            <a:off x="1" y="6778877"/>
            <a:ext cx="12192000" cy="79123"/>
          </a:xfrm>
          <a:prstGeom prst="rect">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FA462A53-DDB8-4F61-9D31-7A1A6E89C99C}"/>
              </a:ext>
            </a:extLst>
          </p:cNvPr>
          <p:cNvGrpSpPr/>
          <p:nvPr userDrawn="1"/>
        </p:nvGrpSpPr>
        <p:grpSpPr>
          <a:xfrm rot="10800000">
            <a:off x="697884" y="39561"/>
            <a:ext cx="871182" cy="621543"/>
            <a:chOff x="1568920" y="1510748"/>
            <a:chExt cx="870079" cy="620756"/>
          </a:xfrm>
        </p:grpSpPr>
        <p:sp>
          <p:nvSpPr>
            <p:cNvPr id="13" name="等腰三角形 12">
              <a:extLst>
                <a:ext uri="{FF2B5EF4-FFF2-40B4-BE49-F238E27FC236}">
                  <a16:creationId xmlns:a16="http://schemas.microsoft.com/office/drawing/2014/main" id="{529F2F3E-460B-4FAB-A0D4-7CFF96209B00}"/>
                </a:ext>
              </a:extLst>
            </p:cNvPr>
            <p:cNvSpPr/>
            <p:nvPr/>
          </p:nvSpPr>
          <p:spPr>
            <a:xfrm>
              <a:off x="1568920"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4C3490B0-B81B-4E76-9A07-F09CB59FE420}"/>
                </a:ext>
              </a:extLst>
            </p:cNvPr>
            <p:cNvSpPr/>
            <p:nvPr/>
          </p:nvSpPr>
          <p:spPr>
            <a:xfrm>
              <a:off x="1781554"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DE2C6E2-BCD0-4486-974F-BC86419AFB3A}"/>
                </a:ext>
              </a:extLst>
            </p:cNvPr>
            <p:cNvSpPr/>
            <p:nvPr/>
          </p:nvSpPr>
          <p:spPr>
            <a:xfrm>
              <a:off x="1979989" y="1684337"/>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FF2AB4F-87F7-4665-B414-39E166B7B8E4}"/>
                </a:ext>
              </a:extLst>
            </p:cNvPr>
            <p:cNvSpPr/>
            <p:nvPr/>
          </p:nvSpPr>
          <p:spPr>
            <a:xfrm>
              <a:off x="1757740"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F64F37B-8A75-472F-A9C7-324706715B28}"/>
                </a:ext>
              </a:extLst>
            </p:cNvPr>
            <p:cNvSpPr/>
            <p:nvPr/>
          </p:nvSpPr>
          <p:spPr>
            <a:xfrm>
              <a:off x="2196174"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9744574"/>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67" r:id="rId13"/>
    <p:sldLayoutId id="2147483668" r:id="rId14"/>
    <p:sldLayoutId id="2147483669" r:id="rId15"/>
    <p:sldLayoutId id="2147483670" r:id="rId16"/>
    <p:sldLayoutId id="2147483671" r:id="rId17"/>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356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descr="图片包含 天空, 户外, 地面, 建筑物&#10;&#10;已生成极高可信度的说明">
            <a:extLst>
              <a:ext uri="{FF2B5EF4-FFF2-40B4-BE49-F238E27FC236}">
                <a16:creationId xmlns:a16="http://schemas.microsoft.com/office/drawing/2014/main" id="{5E38852B-8F02-4FEB-AA05-16B1F7686EA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569" r="6569"/>
          <a:stretch>
            <a:fillRect/>
          </a:stretch>
        </p:blipFill>
        <p:spPr>
          <a:xfrm>
            <a:off x="3260725" y="-7938"/>
            <a:ext cx="8943975" cy="6865938"/>
          </a:xfrm>
        </p:spPr>
      </p:pic>
      <p:sp>
        <p:nvSpPr>
          <p:cNvPr id="414" name="任意多边形: 形状 413">
            <a:extLst>
              <a:ext uri="{FF2B5EF4-FFF2-40B4-BE49-F238E27FC236}">
                <a16:creationId xmlns:a16="http://schemas.microsoft.com/office/drawing/2014/main" id="{F1BD2BFA-44D8-492D-A44C-5370A9FC5D42}"/>
              </a:ext>
            </a:extLst>
          </p:cNvPr>
          <p:cNvSpPr/>
          <p:nvPr/>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a:extLst>
              <a:ext uri="{FF2B5EF4-FFF2-40B4-BE49-F238E27FC236}">
                <a16:creationId xmlns:a16="http://schemas.microsoft.com/office/drawing/2014/main" id="{E00902C1-BAD7-423C-AC43-315C806E8DB0}"/>
              </a:ext>
            </a:extLst>
          </p:cNvPr>
          <p:cNvGrpSpPr/>
          <p:nvPr/>
        </p:nvGrpSpPr>
        <p:grpSpPr>
          <a:xfrm>
            <a:off x="233727" y="-103370"/>
            <a:ext cx="11378864" cy="6858001"/>
            <a:chOff x="826492" y="-4577"/>
            <a:chExt cx="11378864" cy="6858001"/>
          </a:xfrm>
        </p:grpSpPr>
        <p:pic>
          <p:nvPicPr>
            <p:cNvPr id="419" name="图片 418">
              <a:extLst>
                <a:ext uri="{FF2B5EF4-FFF2-40B4-BE49-F238E27FC236}">
                  <a16:creationId xmlns:a16="http://schemas.microsoft.com/office/drawing/2014/main" id="{D7DA2D33-EAEF-4CCF-A051-9903E13AA0E2}"/>
                </a:ext>
              </a:extLst>
            </p:cNvPr>
            <p:cNvPicPr>
              <a:picLocks noChangeAspect="1"/>
            </p:cNvPicPr>
            <p:nvPr/>
          </p:nvPicPr>
          <p:blipFill>
            <a:blip r:embed="rId4"/>
            <a:srcRect t="27686" r="5622"/>
            <a:stretch>
              <a:fillRect/>
            </a:stretch>
          </p:blipFill>
          <p:spPr>
            <a:xfrm>
              <a:off x="826492" y="1635045"/>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08" name="图片 407">
              <a:extLst>
                <a:ext uri="{FF2B5EF4-FFF2-40B4-BE49-F238E27FC236}">
                  <a16:creationId xmlns:a16="http://schemas.microsoft.com/office/drawing/2014/main" id="{461738C6-0E73-413D-ACCA-64FF0EF06360}"/>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grpSp>
      <p:sp>
        <p:nvSpPr>
          <p:cNvPr id="5" name="菱形 4">
            <a:extLst>
              <a:ext uri="{FF2B5EF4-FFF2-40B4-BE49-F238E27FC236}">
                <a16:creationId xmlns:a16="http://schemas.microsoft.com/office/drawing/2014/main" id="{8E3E72ED-C77C-4465-BEC7-5CF4C5BA2B6F}"/>
              </a:ext>
            </a:extLst>
          </p:cNvPr>
          <p:cNvSpPr/>
          <p:nvPr/>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任意多边形: 形状 414">
            <a:extLst>
              <a:ext uri="{FF2B5EF4-FFF2-40B4-BE49-F238E27FC236}">
                <a16:creationId xmlns:a16="http://schemas.microsoft.com/office/drawing/2014/main" id="{B6A71BCC-0956-44AA-88FC-87EBB0C0B720}"/>
              </a:ext>
            </a:extLst>
          </p:cNvPr>
          <p:cNvSpPr/>
          <p:nvPr/>
        </p:nvSpPr>
        <p:spPr>
          <a:xfrm>
            <a:off x="8209853" y="2511344"/>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任意多边形: 形状 410">
            <a:extLst>
              <a:ext uri="{FF2B5EF4-FFF2-40B4-BE49-F238E27FC236}">
                <a16:creationId xmlns:a16="http://schemas.microsoft.com/office/drawing/2014/main" id="{98BE3547-0A56-4D12-A064-F0E551989EC5}"/>
              </a:ext>
            </a:extLst>
          </p:cNvPr>
          <p:cNvSpPr/>
          <p:nvPr/>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任意多边形: 形状 412">
            <a:extLst>
              <a:ext uri="{FF2B5EF4-FFF2-40B4-BE49-F238E27FC236}">
                <a16:creationId xmlns:a16="http://schemas.microsoft.com/office/drawing/2014/main" id="{4A60D0BA-13E0-43FA-81C0-8A06E8BFC034}"/>
              </a:ext>
            </a:extLst>
          </p:cNvPr>
          <p:cNvSpPr/>
          <p:nvPr/>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任意多边形: 形状 416">
            <a:extLst>
              <a:ext uri="{FF2B5EF4-FFF2-40B4-BE49-F238E27FC236}">
                <a16:creationId xmlns:a16="http://schemas.microsoft.com/office/drawing/2014/main" id="{C53D5117-FCEA-4B51-BE3F-302F6F06D6F9}"/>
              </a:ext>
            </a:extLst>
          </p:cNvPr>
          <p:cNvSpPr/>
          <p:nvPr/>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1" name="直接连接符 420">
            <a:extLst>
              <a:ext uri="{FF2B5EF4-FFF2-40B4-BE49-F238E27FC236}">
                <a16:creationId xmlns:a16="http://schemas.microsoft.com/office/drawing/2014/main" id="{C9F3FC43-BEAA-49A7-8F66-484CFC4E8B7C}"/>
              </a:ext>
            </a:extLst>
          </p:cNvPr>
          <p:cNvCxnSpPr>
            <a:cxnSpLocks/>
          </p:cNvCxnSpPr>
          <p:nvPr/>
        </p:nvCxnSpPr>
        <p:spPr>
          <a:xfrm flipH="1">
            <a:off x="1794345" y="2701293"/>
            <a:ext cx="541508" cy="522054"/>
          </a:xfrm>
          <a:prstGeom prst="line">
            <a:avLst/>
          </a:prstGeom>
        </p:spPr>
        <p:style>
          <a:lnRef idx="1">
            <a:schemeClr val="accent1"/>
          </a:lnRef>
          <a:fillRef idx="0">
            <a:schemeClr val="accent1"/>
          </a:fillRef>
          <a:effectRef idx="0">
            <a:schemeClr val="accent1"/>
          </a:effectRef>
          <a:fontRef idx="minor">
            <a:schemeClr val="tx1"/>
          </a:fontRef>
        </p:style>
      </p:cxnSp>
      <p:sp>
        <p:nvSpPr>
          <p:cNvPr id="442" name="文本框 441">
            <a:extLst>
              <a:ext uri="{FF2B5EF4-FFF2-40B4-BE49-F238E27FC236}">
                <a16:creationId xmlns:a16="http://schemas.microsoft.com/office/drawing/2014/main" id="{1EC31F8E-7C07-40FF-8907-584BF9D7F9A4}"/>
              </a:ext>
            </a:extLst>
          </p:cNvPr>
          <p:cNvSpPr txBox="1"/>
          <p:nvPr/>
        </p:nvSpPr>
        <p:spPr>
          <a:xfrm>
            <a:off x="563480" y="3224031"/>
            <a:ext cx="2483372" cy="830997"/>
          </a:xfrm>
          <a:prstGeom prst="rect">
            <a:avLst/>
          </a:prstGeom>
          <a:noFill/>
        </p:spPr>
        <p:txBody>
          <a:bodyPr wrap="none" rtlCol="0">
            <a:spAutoFit/>
            <a:scene3d>
              <a:camera prst="orthographicFront"/>
              <a:lightRig rig="threePt" dir="t"/>
            </a:scene3d>
            <a:sp3d contourW="12700"/>
          </a:bodyPr>
          <a:lstStyle/>
          <a:p>
            <a:r>
              <a:rPr lang="zh-CN" altLang="en-US" sz="4800" b="1" spc="600" dirty="0">
                <a:solidFill>
                  <a:srgbClr val="152E52"/>
                </a:solidFill>
                <a:effectLst>
                  <a:reflection blurRad="76200" stA="28000" endPos="39000" dist="25400" dir="5400000" sy="-100000" algn="bl" rotWithShape="0"/>
                </a:effectLst>
                <a:latin typeface="+mn-ea"/>
              </a:rPr>
              <a:t>第</a:t>
            </a:r>
            <a:r>
              <a:rPr lang="en-US" altLang="zh-CN" sz="4800" b="1" spc="600" dirty="0">
                <a:solidFill>
                  <a:srgbClr val="152E52"/>
                </a:solidFill>
                <a:effectLst>
                  <a:reflection blurRad="76200" stA="28000" endPos="39000" dist="25400" dir="5400000" sy="-100000" algn="bl" rotWithShape="0"/>
                </a:effectLst>
                <a:latin typeface="+mn-ea"/>
              </a:rPr>
              <a:t>13</a:t>
            </a:r>
            <a:r>
              <a:rPr lang="zh-CN" altLang="en-US" sz="4800" b="1" spc="600" dirty="0">
                <a:solidFill>
                  <a:srgbClr val="152E52"/>
                </a:solidFill>
                <a:effectLst>
                  <a:reflection blurRad="76200" stA="28000" endPos="39000" dist="25400" dir="5400000" sy="-100000" algn="bl" rotWithShape="0"/>
                </a:effectLst>
                <a:latin typeface="+mn-ea"/>
              </a:rPr>
              <a:t>组</a:t>
            </a:r>
          </a:p>
        </p:txBody>
      </p:sp>
      <p:sp>
        <p:nvSpPr>
          <p:cNvPr id="445" name="文本框 444">
            <a:extLst>
              <a:ext uri="{FF2B5EF4-FFF2-40B4-BE49-F238E27FC236}">
                <a16:creationId xmlns:a16="http://schemas.microsoft.com/office/drawing/2014/main" id="{93B3425C-96F4-4410-B9AC-2690BF966487}"/>
              </a:ext>
            </a:extLst>
          </p:cNvPr>
          <p:cNvSpPr txBox="1"/>
          <p:nvPr/>
        </p:nvSpPr>
        <p:spPr>
          <a:xfrm>
            <a:off x="591433" y="4390325"/>
            <a:ext cx="5504567" cy="669863"/>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zh-CN" altLang="en-US" sz="2800" dirty="0">
                <a:solidFill>
                  <a:schemeClr val="bg1">
                    <a:lumMod val="50000"/>
                  </a:schemeClr>
                </a:solidFill>
                <a:latin typeface="Calibri" panose="020F0502020204030204" pitchFamily="34" charset="0"/>
                <a:ea typeface="+mj-ea"/>
                <a:cs typeface="Calibri" panose="020F0502020204030204" pitchFamily="34" charset="0"/>
              </a:rPr>
              <a:t>智慧交通责任有限公司</a:t>
            </a:r>
            <a:endParaRPr lang="en-US" altLang="zh-CN" sz="2800" dirty="0">
              <a:solidFill>
                <a:schemeClr val="bg1">
                  <a:lumMod val="50000"/>
                </a:schemeClr>
              </a:solidFill>
              <a:latin typeface="Calibri" panose="020F0502020204030204" pitchFamily="34" charset="0"/>
              <a:ea typeface="+mj-ea"/>
              <a:cs typeface="Calibri" panose="020F0502020204030204" pitchFamily="34" charset="0"/>
            </a:endParaRPr>
          </a:p>
        </p:txBody>
      </p:sp>
      <p:sp>
        <p:nvSpPr>
          <p:cNvPr id="455" name="等腰三角形 454">
            <a:extLst>
              <a:ext uri="{FF2B5EF4-FFF2-40B4-BE49-F238E27FC236}">
                <a16:creationId xmlns:a16="http://schemas.microsoft.com/office/drawing/2014/main" id="{87662DAE-C2E7-40C5-B1C7-991F1B74E5FD}"/>
              </a:ext>
            </a:extLst>
          </p:cNvPr>
          <p:cNvSpPr/>
          <p:nvPr/>
        </p:nvSpPr>
        <p:spPr>
          <a:xfrm flipV="1">
            <a:off x="3092627"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等腰三角形 455">
            <a:extLst>
              <a:ext uri="{FF2B5EF4-FFF2-40B4-BE49-F238E27FC236}">
                <a16:creationId xmlns:a16="http://schemas.microsoft.com/office/drawing/2014/main" id="{C34D721F-D258-42B8-881C-32D6FD727F81}"/>
              </a:ext>
            </a:extLst>
          </p:cNvPr>
          <p:cNvSpPr/>
          <p:nvPr/>
        </p:nvSpPr>
        <p:spPr>
          <a:xfrm flipV="1">
            <a:off x="4332550"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等腰三角形 456">
            <a:extLst>
              <a:ext uri="{FF2B5EF4-FFF2-40B4-BE49-F238E27FC236}">
                <a16:creationId xmlns:a16="http://schemas.microsoft.com/office/drawing/2014/main" id="{364BFF3E-D977-4DE2-BC07-FE5FE7C8B9B1}"/>
              </a:ext>
            </a:extLst>
          </p:cNvPr>
          <p:cNvSpPr/>
          <p:nvPr/>
        </p:nvSpPr>
        <p:spPr>
          <a:xfrm flipV="1">
            <a:off x="5564922"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等腰三角形 457">
            <a:extLst>
              <a:ext uri="{FF2B5EF4-FFF2-40B4-BE49-F238E27FC236}">
                <a16:creationId xmlns:a16="http://schemas.microsoft.com/office/drawing/2014/main" id="{3B650CCD-71E3-4791-BD09-AB3491834378}"/>
              </a:ext>
            </a:extLst>
          </p:cNvPr>
          <p:cNvSpPr/>
          <p:nvPr/>
        </p:nvSpPr>
        <p:spPr>
          <a:xfrm flipV="1">
            <a:off x="6827063"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9" name="文本框 458">
            <a:extLst>
              <a:ext uri="{FF2B5EF4-FFF2-40B4-BE49-F238E27FC236}">
                <a16:creationId xmlns:a16="http://schemas.microsoft.com/office/drawing/2014/main" id="{1A2AB276-7C49-4E7E-B7E3-0E8E4ABBE6E3}"/>
              </a:ext>
            </a:extLst>
          </p:cNvPr>
          <p:cNvSpPr txBox="1"/>
          <p:nvPr/>
        </p:nvSpPr>
        <p:spPr>
          <a:xfrm>
            <a:off x="591433" y="2109708"/>
            <a:ext cx="3224766" cy="96622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5400" b="1" dirty="0">
                <a:solidFill>
                  <a:srgbClr val="152E52"/>
                </a:solidFill>
                <a:ea typeface="+mj-ea"/>
              </a:rPr>
              <a:t>创业基础</a:t>
            </a:r>
            <a:endParaRPr lang="en-US" altLang="zh-CN" sz="5400" b="1" dirty="0">
              <a:solidFill>
                <a:srgbClr val="152E52"/>
              </a:solidFill>
              <a:ea typeface="+mj-ea"/>
            </a:endParaRPr>
          </a:p>
        </p:txBody>
      </p:sp>
      <p:grpSp>
        <p:nvGrpSpPr>
          <p:cNvPr id="6" name="组合 5">
            <a:extLst>
              <a:ext uri="{FF2B5EF4-FFF2-40B4-BE49-F238E27FC236}">
                <a16:creationId xmlns:a16="http://schemas.microsoft.com/office/drawing/2014/main" id="{310A5D45-9BC1-40A6-BC1A-8FCDC266C92D}"/>
              </a:ext>
            </a:extLst>
          </p:cNvPr>
          <p:cNvGrpSpPr/>
          <p:nvPr/>
        </p:nvGrpSpPr>
        <p:grpSpPr>
          <a:xfrm>
            <a:off x="687762" y="575364"/>
            <a:ext cx="541277" cy="386173"/>
            <a:chOff x="1568920" y="1510748"/>
            <a:chExt cx="870079" cy="620756"/>
          </a:xfrm>
        </p:grpSpPr>
        <p:sp>
          <p:nvSpPr>
            <p:cNvPr id="2" name="等腰三角形 1">
              <a:extLst>
                <a:ext uri="{FF2B5EF4-FFF2-40B4-BE49-F238E27FC236}">
                  <a16:creationId xmlns:a16="http://schemas.microsoft.com/office/drawing/2014/main" id="{A3458149-3326-45D0-93D2-73C9E10D7049}"/>
                </a:ext>
              </a:extLst>
            </p:cNvPr>
            <p:cNvSpPr/>
            <p:nvPr/>
          </p:nvSpPr>
          <p:spPr>
            <a:xfrm>
              <a:off x="1568920"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AECB3270-074D-4156-8F40-9E54524CF80F}"/>
                </a:ext>
              </a:extLst>
            </p:cNvPr>
            <p:cNvSpPr/>
            <p:nvPr/>
          </p:nvSpPr>
          <p:spPr>
            <a:xfrm>
              <a:off x="1781554"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E7F41EF-E112-4E40-90B0-CD9152459CF6}"/>
                </a:ext>
              </a:extLst>
            </p:cNvPr>
            <p:cNvSpPr/>
            <p:nvPr/>
          </p:nvSpPr>
          <p:spPr>
            <a:xfrm>
              <a:off x="1979989" y="1684337"/>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4AFC894-A7DB-4118-993D-C57121C066C4}"/>
                </a:ext>
              </a:extLst>
            </p:cNvPr>
            <p:cNvSpPr/>
            <p:nvPr/>
          </p:nvSpPr>
          <p:spPr>
            <a:xfrm>
              <a:off x="1757740"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036D6FAB-6FAF-4568-B1D4-F91C9FC0FAF1}"/>
                </a:ext>
              </a:extLst>
            </p:cNvPr>
            <p:cNvSpPr/>
            <p:nvPr/>
          </p:nvSpPr>
          <p:spPr>
            <a:xfrm>
              <a:off x="2196174"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92015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500"/>
                                        <p:tgtEl>
                                          <p:spTgt spid="4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4"/>
                                        </p:tgtEl>
                                        <p:attrNameLst>
                                          <p:attrName>style.visibility</p:attrName>
                                        </p:attrNameLst>
                                      </p:cBhvr>
                                      <p:to>
                                        <p:strVal val="visible"/>
                                      </p:to>
                                    </p:set>
                                    <p:animEffect transition="in" filter="fade">
                                      <p:cBhvr>
                                        <p:cTn id="13" dur="500"/>
                                        <p:tgtEl>
                                          <p:spTgt spid="4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500"/>
                                        <p:tgtEl>
                                          <p:spTgt spid="4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5"/>
                                        </p:tgtEl>
                                        <p:attrNameLst>
                                          <p:attrName>style.visibility</p:attrName>
                                        </p:attrNameLst>
                                      </p:cBhvr>
                                      <p:to>
                                        <p:strVal val="visible"/>
                                      </p:to>
                                    </p:set>
                                    <p:animEffect transition="in" filter="fade">
                                      <p:cBhvr>
                                        <p:cTn id="19" dur="500"/>
                                        <p:tgtEl>
                                          <p:spTgt spid="415"/>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55"/>
                                        </p:tgtEl>
                                        <p:attrNameLst>
                                          <p:attrName>style.visibility</p:attrName>
                                        </p:attrNameLst>
                                      </p:cBhvr>
                                      <p:to>
                                        <p:strVal val="visible"/>
                                      </p:to>
                                    </p:set>
                                    <p:anim calcmode="lin" valueType="num">
                                      <p:cBhvr>
                                        <p:cTn id="26" dur="500" fill="hold"/>
                                        <p:tgtEl>
                                          <p:spTgt spid="455"/>
                                        </p:tgtEl>
                                        <p:attrNameLst>
                                          <p:attrName>ppt_w</p:attrName>
                                        </p:attrNameLst>
                                      </p:cBhvr>
                                      <p:tavLst>
                                        <p:tav tm="0">
                                          <p:val>
                                            <p:fltVal val="0"/>
                                          </p:val>
                                        </p:tav>
                                        <p:tav tm="100000">
                                          <p:val>
                                            <p:strVal val="#ppt_w"/>
                                          </p:val>
                                        </p:tav>
                                      </p:tavLst>
                                    </p:anim>
                                    <p:anim calcmode="lin" valueType="num">
                                      <p:cBhvr>
                                        <p:cTn id="27" dur="500" fill="hold"/>
                                        <p:tgtEl>
                                          <p:spTgt spid="455"/>
                                        </p:tgtEl>
                                        <p:attrNameLst>
                                          <p:attrName>ppt_h</p:attrName>
                                        </p:attrNameLst>
                                      </p:cBhvr>
                                      <p:tavLst>
                                        <p:tav tm="0">
                                          <p:val>
                                            <p:fltVal val="0"/>
                                          </p:val>
                                        </p:tav>
                                        <p:tav tm="100000">
                                          <p:val>
                                            <p:strVal val="#ppt_h"/>
                                          </p:val>
                                        </p:tav>
                                      </p:tavLst>
                                    </p:anim>
                                    <p:animEffect transition="in" filter="fade">
                                      <p:cBhvr>
                                        <p:cTn id="28" dur="500"/>
                                        <p:tgtEl>
                                          <p:spTgt spid="45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456"/>
                                        </p:tgtEl>
                                        <p:attrNameLst>
                                          <p:attrName>style.visibility</p:attrName>
                                        </p:attrNameLst>
                                      </p:cBhvr>
                                      <p:to>
                                        <p:strVal val="visible"/>
                                      </p:to>
                                    </p:set>
                                    <p:anim calcmode="lin" valueType="num">
                                      <p:cBhvr>
                                        <p:cTn id="31" dur="500" fill="hold"/>
                                        <p:tgtEl>
                                          <p:spTgt spid="456"/>
                                        </p:tgtEl>
                                        <p:attrNameLst>
                                          <p:attrName>ppt_w</p:attrName>
                                        </p:attrNameLst>
                                      </p:cBhvr>
                                      <p:tavLst>
                                        <p:tav tm="0">
                                          <p:val>
                                            <p:fltVal val="0"/>
                                          </p:val>
                                        </p:tav>
                                        <p:tav tm="100000">
                                          <p:val>
                                            <p:strVal val="#ppt_w"/>
                                          </p:val>
                                        </p:tav>
                                      </p:tavLst>
                                    </p:anim>
                                    <p:anim calcmode="lin" valueType="num">
                                      <p:cBhvr>
                                        <p:cTn id="32" dur="500" fill="hold"/>
                                        <p:tgtEl>
                                          <p:spTgt spid="456"/>
                                        </p:tgtEl>
                                        <p:attrNameLst>
                                          <p:attrName>ppt_h</p:attrName>
                                        </p:attrNameLst>
                                      </p:cBhvr>
                                      <p:tavLst>
                                        <p:tav tm="0">
                                          <p:val>
                                            <p:fltVal val="0"/>
                                          </p:val>
                                        </p:tav>
                                        <p:tav tm="100000">
                                          <p:val>
                                            <p:strVal val="#ppt_h"/>
                                          </p:val>
                                        </p:tav>
                                      </p:tavLst>
                                    </p:anim>
                                    <p:animEffect transition="in" filter="fade">
                                      <p:cBhvr>
                                        <p:cTn id="33" dur="500"/>
                                        <p:tgtEl>
                                          <p:spTgt spid="45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57"/>
                                        </p:tgtEl>
                                        <p:attrNameLst>
                                          <p:attrName>style.visibility</p:attrName>
                                        </p:attrNameLst>
                                      </p:cBhvr>
                                      <p:to>
                                        <p:strVal val="visible"/>
                                      </p:to>
                                    </p:set>
                                    <p:anim calcmode="lin" valueType="num">
                                      <p:cBhvr>
                                        <p:cTn id="36" dur="500" fill="hold"/>
                                        <p:tgtEl>
                                          <p:spTgt spid="457"/>
                                        </p:tgtEl>
                                        <p:attrNameLst>
                                          <p:attrName>ppt_w</p:attrName>
                                        </p:attrNameLst>
                                      </p:cBhvr>
                                      <p:tavLst>
                                        <p:tav tm="0">
                                          <p:val>
                                            <p:fltVal val="0"/>
                                          </p:val>
                                        </p:tav>
                                        <p:tav tm="100000">
                                          <p:val>
                                            <p:strVal val="#ppt_w"/>
                                          </p:val>
                                        </p:tav>
                                      </p:tavLst>
                                    </p:anim>
                                    <p:anim calcmode="lin" valueType="num">
                                      <p:cBhvr>
                                        <p:cTn id="37" dur="500" fill="hold"/>
                                        <p:tgtEl>
                                          <p:spTgt spid="457"/>
                                        </p:tgtEl>
                                        <p:attrNameLst>
                                          <p:attrName>ppt_h</p:attrName>
                                        </p:attrNameLst>
                                      </p:cBhvr>
                                      <p:tavLst>
                                        <p:tav tm="0">
                                          <p:val>
                                            <p:fltVal val="0"/>
                                          </p:val>
                                        </p:tav>
                                        <p:tav tm="100000">
                                          <p:val>
                                            <p:strVal val="#ppt_h"/>
                                          </p:val>
                                        </p:tav>
                                      </p:tavLst>
                                    </p:anim>
                                    <p:animEffect transition="in" filter="fade">
                                      <p:cBhvr>
                                        <p:cTn id="38" dur="500"/>
                                        <p:tgtEl>
                                          <p:spTgt spid="4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8"/>
                                        </p:tgtEl>
                                        <p:attrNameLst>
                                          <p:attrName>style.visibility</p:attrName>
                                        </p:attrNameLst>
                                      </p:cBhvr>
                                      <p:to>
                                        <p:strVal val="visible"/>
                                      </p:to>
                                    </p:set>
                                    <p:anim calcmode="lin" valueType="num">
                                      <p:cBhvr>
                                        <p:cTn id="41" dur="500" fill="hold"/>
                                        <p:tgtEl>
                                          <p:spTgt spid="458"/>
                                        </p:tgtEl>
                                        <p:attrNameLst>
                                          <p:attrName>ppt_w</p:attrName>
                                        </p:attrNameLst>
                                      </p:cBhvr>
                                      <p:tavLst>
                                        <p:tav tm="0">
                                          <p:val>
                                            <p:fltVal val="0"/>
                                          </p:val>
                                        </p:tav>
                                        <p:tav tm="100000">
                                          <p:val>
                                            <p:strVal val="#ppt_w"/>
                                          </p:val>
                                        </p:tav>
                                      </p:tavLst>
                                    </p:anim>
                                    <p:anim calcmode="lin" valueType="num">
                                      <p:cBhvr>
                                        <p:cTn id="42" dur="500" fill="hold"/>
                                        <p:tgtEl>
                                          <p:spTgt spid="458"/>
                                        </p:tgtEl>
                                        <p:attrNameLst>
                                          <p:attrName>ppt_h</p:attrName>
                                        </p:attrNameLst>
                                      </p:cBhvr>
                                      <p:tavLst>
                                        <p:tav tm="0">
                                          <p:val>
                                            <p:fltVal val="0"/>
                                          </p:val>
                                        </p:tav>
                                        <p:tav tm="100000">
                                          <p:val>
                                            <p:strVal val="#ppt_h"/>
                                          </p:val>
                                        </p:tav>
                                      </p:tavLst>
                                    </p:anim>
                                    <p:animEffect transition="in" filter="fade">
                                      <p:cBhvr>
                                        <p:cTn id="43" dur="500"/>
                                        <p:tgtEl>
                                          <p:spTgt spid="458"/>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421"/>
                                        </p:tgtEl>
                                        <p:attrNameLst>
                                          <p:attrName>style.visibility</p:attrName>
                                        </p:attrNameLst>
                                      </p:cBhvr>
                                      <p:to>
                                        <p:strVal val="visible"/>
                                      </p:to>
                                    </p:set>
                                    <p:animEffect transition="in" filter="wipe(up)">
                                      <p:cBhvr>
                                        <p:cTn id="47" dur="500"/>
                                        <p:tgtEl>
                                          <p:spTgt spid="421"/>
                                        </p:tgtEl>
                                      </p:cBhvr>
                                    </p:animEffect>
                                  </p:childTnLst>
                                </p:cTn>
                              </p:par>
                            </p:childTnLst>
                          </p:cTn>
                        </p:par>
                        <p:par>
                          <p:cTn id="48" fill="hold">
                            <p:stCondLst>
                              <p:cond delay="1500"/>
                            </p:stCondLst>
                            <p:childTnLst>
                              <p:par>
                                <p:cTn id="49" presetID="12" presetClass="entr" presetSubtype="1" fill="hold" grpId="0" nodeType="afterEffect">
                                  <p:stCondLst>
                                    <p:cond delay="0"/>
                                  </p:stCondLst>
                                  <p:childTnLst>
                                    <p:set>
                                      <p:cBhvr>
                                        <p:cTn id="50" dur="1" fill="hold">
                                          <p:stCondLst>
                                            <p:cond delay="0"/>
                                          </p:stCondLst>
                                        </p:cTn>
                                        <p:tgtEl>
                                          <p:spTgt spid="459"/>
                                        </p:tgtEl>
                                        <p:attrNameLst>
                                          <p:attrName>style.visibility</p:attrName>
                                        </p:attrNameLst>
                                      </p:cBhvr>
                                      <p:to>
                                        <p:strVal val="visible"/>
                                      </p:to>
                                    </p:set>
                                    <p:anim calcmode="lin" valueType="num">
                                      <p:cBhvr additive="base">
                                        <p:cTn id="51" dur="500"/>
                                        <p:tgtEl>
                                          <p:spTgt spid="459"/>
                                        </p:tgtEl>
                                        <p:attrNameLst>
                                          <p:attrName>ppt_y</p:attrName>
                                        </p:attrNameLst>
                                      </p:cBhvr>
                                      <p:tavLst>
                                        <p:tav tm="0">
                                          <p:val>
                                            <p:strVal val="#ppt_y-#ppt_h*1.125000"/>
                                          </p:val>
                                        </p:tav>
                                        <p:tav tm="100000">
                                          <p:val>
                                            <p:strVal val="#ppt_y"/>
                                          </p:val>
                                        </p:tav>
                                      </p:tavLst>
                                    </p:anim>
                                    <p:animEffect transition="in" filter="wipe(down)">
                                      <p:cBhvr>
                                        <p:cTn id="52" dur="500"/>
                                        <p:tgtEl>
                                          <p:spTgt spid="459"/>
                                        </p:tgtEl>
                                      </p:cBhvr>
                                    </p:animEffect>
                                  </p:childTnLst>
                                </p:cTn>
                              </p:par>
                            </p:childTnLst>
                          </p:cTn>
                        </p:par>
                        <p:par>
                          <p:cTn id="53" fill="hold">
                            <p:stCondLst>
                              <p:cond delay="2000"/>
                            </p:stCondLst>
                            <p:childTnLst>
                              <p:par>
                                <p:cTn id="54" presetID="42" presetClass="entr" presetSubtype="0" fill="hold" grpId="0" nodeType="afterEffect">
                                  <p:stCondLst>
                                    <p:cond delay="0"/>
                                  </p:stCondLst>
                                  <p:childTnLst>
                                    <p:set>
                                      <p:cBhvr>
                                        <p:cTn id="55" dur="1" fill="hold">
                                          <p:stCondLst>
                                            <p:cond delay="0"/>
                                          </p:stCondLst>
                                        </p:cTn>
                                        <p:tgtEl>
                                          <p:spTgt spid="442"/>
                                        </p:tgtEl>
                                        <p:attrNameLst>
                                          <p:attrName>style.visibility</p:attrName>
                                        </p:attrNameLst>
                                      </p:cBhvr>
                                      <p:to>
                                        <p:strVal val="visible"/>
                                      </p:to>
                                    </p:set>
                                    <p:animEffect transition="in" filter="fade">
                                      <p:cBhvr>
                                        <p:cTn id="56" dur="1000"/>
                                        <p:tgtEl>
                                          <p:spTgt spid="442"/>
                                        </p:tgtEl>
                                      </p:cBhvr>
                                    </p:animEffect>
                                    <p:anim calcmode="lin" valueType="num">
                                      <p:cBhvr>
                                        <p:cTn id="57" dur="1000" fill="hold"/>
                                        <p:tgtEl>
                                          <p:spTgt spid="442"/>
                                        </p:tgtEl>
                                        <p:attrNameLst>
                                          <p:attrName>ppt_x</p:attrName>
                                        </p:attrNameLst>
                                      </p:cBhvr>
                                      <p:tavLst>
                                        <p:tav tm="0">
                                          <p:val>
                                            <p:strVal val="#ppt_x"/>
                                          </p:val>
                                        </p:tav>
                                        <p:tav tm="100000">
                                          <p:val>
                                            <p:strVal val="#ppt_x"/>
                                          </p:val>
                                        </p:tav>
                                      </p:tavLst>
                                    </p:anim>
                                    <p:anim calcmode="lin" valueType="num">
                                      <p:cBhvr>
                                        <p:cTn id="58" dur="1000" fill="hold"/>
                                        <p:tgtEl>
                                          <p:spTgt spid="442"/>
                                        </p:tgtEl>
                                        <p:attrNameLst>
                                          <p:attrName>ppt_y</p:attrName>
                                        </p:attrNameLst>
                                      </p:cBhvr>
                                      <p:tavLst>
                                        <p:tav tm="0">
                                          <p:val>
                                            <p:strVal val="#ppt_y+.1"/>
                                          </p:val>
                                        </p:tav>
                                        <p:tav tm="100000">
                                          <p:val>
                                            <p:strVal val="#ppt_y"/>
                                          </p:val>
                                        </p:tav>
                                      </p:tavLst>
                                    </p:anim>
                                  </p:childTnLst>
                                </p:cTn>
                              </p:par>
                            </p:childTnLst>
                          </p:cTn>
                        </p:par>
                        <p:par>
                          <p:cTn id="59" fill="hold">
                            <p:stCondLst>
                              <p:cond delay="3000"/>
                            </p:stCondLst>
                            <p:childTnLst>
                              <p:par>
                                <p:cTn id="60" presetID="22" presetClass="entr" presetSubtype="8" fill="hold" grpId="0" nodeType="afterEffect">
                                  <p:stCondLst>
                                    <p:cond delay="0"/>
                                  </p:stCondLst>
                                  <p:childTnLst>
                                    <p:set>
                                      <p:cBhvr>
                                        <p:cTn id="61" dur="1" fill="hold">
                                          <p:stCondLst>
                                            <p:cond delay="0"/>
                                          </p:stCondLst>
                                        </p:cTn>
                                        <p:tgtEl>
                                          <p:spTgt spid="445"/>
                                        </p:tgtEl>
                                        <p:attrNameLst>
                                          <p:attrName>style.visibility</p:attrName>
                                        </p:attrNameLst>
                                      </p:cBhvr>
                                      <p:to>
                                        <p:strVal val="visible"/>
                                      </p:to>
                                    </p:set>
                                    <p:animEffect transition="in" filter="wipe(left)">
                                      <p:cBhvr>
                                        <p:cTn id="62" dur="500"/>
                                        <p:tgtEl>
                                          <p:spTgt spid="445"/>
                                        </p:tgtEl>
                                      </p:cBhvr>
                                    </p:animEffect>
                                  </p:childTnLst>
                                </p:cTn>
                              </p:par>
                            </p:childTnLst>
                          </p:cTn>
                        </p:par>
                        <p:par>
                          <p:cTn id="63" fill="hold">
                            <p:stCondLst>
                              <p:cond delay="3500"/>
                            </p:stCondLst>
                            <p:childTnLst>
                              <p:par>
                                <p:cTn id="64" presetID="2" presetClass="entr" presetSubtype="12" fill="hold" grpId="0" nodeType="afterEffect">
                                  <p:stCondLst>
                                    <p:cond delay="0"/>
                                  </p:stCondLst>
                                  <p:childTnLst>
                                    <p:set>
                                      <p:cBhvr>
                                        <p:cTn id="65" dur="1" fill="hold">
                                          <p:stCondLst>
                                            <p:cond delay="0"/>
                                          </p:stCondLst>
                                        </p:cTn>
                                        <p:tgtEl>
                                          <p:spTgt spid="417"/>
                                        </p:tgtEl>
                                        <p:attrNameLst>
                                          <p:attrName>style.visibility</p:attrName>
                                        </p:attrNameLst>
                                      </p:cBhvr>
                                      <p:to>
                                        <p:strVal val="visible"/>
                                      </p:to>
                                    </p:set>
                                    <p:anim calcmode="lin" valueType="num">
                                      <p:cBhvr additive="base">
                                        <p:cTn id="66" dur="500" fill="hold"/>
                                        <p:tgtEl>
                                          <p:spTgt spid="417"/>
                                        </p:tgtEl>
                                        <p:attrNameLst>
                                          <p:attrName>ppt_x</p:attrName>
                                        </p:attrNameLst>
                                      </p:cBhvr>
                                      <p:tavLst>
                                        <p:tav tm="0">
                                          <p:val>
                                            <p:strVal val="0-#ppt_w/2"/>
                                          </p:val>
                                        </p:tav>
                                        <p:tav tm="100000">
                                          <p:val>
                                            <p:strVal val="#ppt_x"/>
                                          </p:val>
                                        </p:tav>
                                      </p:tavLst>
                                    </p:anim>
                                    <p:anim calcmode="lin" valueType="num">
                                      <p:cBhvr additive="base">
                                        <p:cTn id="67"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 grpId="0" animBg="1"/>
      <p:bldP spid="5" grpId="0" animBg="1"/>
      <p:bldP spid="415" grpId="0" animBg="1"/>
      <p:bldP spid="411" grpId="0" animBg="1"/>
      <p:bldP spid="413" grpId="0" animBg="1"/>
      <p:bldP spid="417" grpId="0" animBg="1"/>
      <p:bldP spid="442" grpId="0"/>
      <p:bldP spid="445" grpId="0"/>
      <p:bldP spid="455" grpId="0" animBg="1"/>
      <p:bldP spid="456" grpId="0" animBg="1"/>
      <p:bldP spid="457" grpId="0" animBg="1"/>
      <p:bldP spid="458" grpId="0" animBg="1"/>
      <p:bldP spid="4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天空, 户外, 地面, 建筑物&#10;&#10;已生成极高可信度的说明">
            <a:extLst>
              <a:ext uri="{FF2B5EF4-FFF2-40B4-BE49-F238E27FC236}">
                <a16:creationId xmlns:a16="http://schemas.microsoft.com/office/drawing/2014/main" id="{352F1CDC-8661-44D2-9FED-2A915C23FFA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21" b="7821"/>
          <a:stretch>
            <a:fillRect/>
          </a:stretch>
        </p:blipFill>
        <p:spPr/>
      </p:pic>
      <p:sp>
        <p:nvSpPr>
          <p:cNvPr id="28" name="任意多边形: 形状 27">
            <a:extLst>
              <a:ext uri="{FF2B5EF4-FFF2-40B4-BE49-F238E27FC236}">
                <a16:creationId xmlns:a16="http://schemas.microsoft.com/office/drawing/2014/main" id="{E0286742-C68E-42A2-9FBF-9024F9C4E4F1}"/>
              </a:ext>
            </a:extLst>
          </p:cNvPr>
          <p:cNvSpPr/>
          <p:nvPr/>
        </p:nvSpPr>
        <p:spPr>
          <a:xfrm>
            <a:off x="0" y="1"/>
            <a:ext cx="10244802" cy="6858001"/>
          </a:xfrm>
          <a:custGeom>
            <a:avLst/>
            <a:gdLst>
              <a:gd name="connsiteX0" fmla="*/ 0 w 10244802"/>
              <a:gd name="connsiteY0" fmla="*/ 0 h 6858001"/>
              <a:gd name="connsiteX1" fmla="*/ 3386801 w 10244802"/>
              <a:gd name="connsiteY1" fmla="*/ 0 h 6858001"/>
              <a:gd name="connsiteX2" fmla="*/ 10244802 w 10244802"/>
              <a:gd name="connsiteY2" fmla="*/ 6858001 h 6858001"/>
              <a:gd name="connsiteX3" fmla="*/ 0 w 1024480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0244802" h="6858001">
                <a:moveTo>
                  <a:pt x="0" y="0"/>
                </a:moveTo>
                <a:lnTo>
                  <a:pt x="3386801" y="0"/>
                </a:lnTo>
                <a:lnTo>
                  <a:pt x="10244802" y="6858001"/>
                </a:lnTo>
                <a:lnTo>
                  <a:pt x="0" y="6858001"/>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C9E1FFE9-AFD3-4B2C-B9DA-34FF7F244A9A}"/>
              </a:ext>
            </a:extLst>
          </p:cNvPr>
          <p:cNvSpPr/>
          <p:nvPr/>
        </p:nvSpPr>
        <p:spPr>
          <a:xfrm>
            <a:off x="1" y="1"/>
            <a:ext cx="7241733" cy="6858001"/>
          </a:xfrm>
          <a:custGeom>
            <a:avLst/>
            <a:gdLst>
              <a:gd name="connsiteX0" fmla="*/ 7160138 w 7160139"/>
              <a:gd name="connsiteY0" fmla="*/ 0 h 6858001"/>
              <a:gd name="connsiteX1" fmla="*/ 7160139 w 7160139"/>
              <a:gd name="connsiteY1" fmla="*/ 0 h 6858001"/>
              <a:gd name="connsiteX2" fmla="*/ 5281945 w 7160139"/>
              <a:gd name="connsiteY2" fmla="*/ 1878195 h 6858001"/>
              <a:gd name="connsiteX3" fmla="*/ 0 w 7160139"/>
              <a:gd name="connsiteY3" fmla="*/ 0 h 6858001"/>
              <a:gd name="connsiteX4" fmla="*/ 3386802 w 7160139"/>
              <a:gd name="connsiteY4" fmla="*/ 0 h 6858001"/>
              <a:gd name="connsiteX5" fmla="*/ 5273470 w 7160139"/>
              <a:gd name="connsiteY5" fmla="*/ 1886669 h 6858001"/>
              <a:gd name="connsiteX6" fmla="*/ 302138 w 7160139"/>
              <a:gd name="connsiteY6" fmla="*/ 6858001 h 6858001"/>
              <a:gd name="connsiteX7" fmla="*/ 0 w 7160139"/>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139" h="6858001">
                <a:moveTo>
                  <a:pt x="7160138" y="0"/>
                </a:moveTo>
                <a:lnTo>
                  <a:pt x="7160139" y="0"/>
                </a:lnTo>
                <a:lnTo>
                  <a:pt x="5281945" y="1878195"/>
                </a:lnTo>
                <a:close/>
                <a:moveTo>
                  <a:pt x="0" y="0"/>
                </a:moveTo>
                <a:lnTo>
                  <a:pt x="3386802" y="0"/>
                </a:lnTo>
                <a:lnTo>
                  <a:pt x="5273470" y="1886669"/>
                </a:lnTo>
                <a:lnTo>
                  <a:pt x="302138" y="6858001"/>
                </a:lnTo>
                <a:lnTo>
                  <a:pt x="0" y="6858001"/>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CF8386-0C8F-442B-9840-781F6BA64C39}"/>
              </a:ext>
            </a:extLst>
          </p:cNvPr>
          <p:cNvSpPr/>
          <p:nvPr/>
        </p:nvSpPr>
        <p:spPr>
          <a:xfrm>
            <a:off x="3386803" y="1"/>
            <a:ext cx="3773336" cy="1886669"/>
          </a:xfrm>
          <a:custGeom>
            <a:avLst/>
            <a:gdLst>
              <a:gd name="connsiteX0" fmla="*/ 0 w 3773336"/>
              <a:gd name="connsiteY0" fmla="*/ 0 h 1886669"/>
              <a:gd name="connsiteX1" fmla="*/ 3773336 w 3773336"/>
              <a:gd name="connsiteY1" fmla="*/ 0 h 1886669"/>
              <a:gd name="connsiteX2" fmla="*/ 1886668 w 3773336"/>
              <a:gd name="connsiteY2" fmla="*/ 1886669 h 1886669"/>
            </a:gdLst>
            <a:ahLst/>
            <a:cxnLst>
              <a:cxn ang="0">
                <a:pos x="connsiteX0" y="connsiteY0"/>
              </a:cxn>
              <a:cxn ang="0">
                <a:pos x="connsiteX1" y="connsiteY1"/>
              </a:cxn>
              <a:cxn ang="0">
                <a:pos x="connsiteX2" y="connsiteY2"/>
              </a:cxn>
            </a:cxnLst>
            <a:rect l="l" t="t" r="r" b="b"/>
            <a:pathLst>
              <a:path w="3773336" h="1886669">
                <a:moveTo>
                  <a:pt x="0" y="0"/>
                </a:moveTo>
                <a:lnTo>
                  <a:pt x="3773336" y="0"/>
                </a:lnTo>
                <a:lnTo>
                  <a:pt x="1886668" y="188666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DCFBAD05-E0B9-4421-B234-0E319C76D802}"/>
              </a:ext>
            </a:extLst>
          </p:cNvPr>
          <p:cNvPicPr>
            <a:picLocks noChangeAspect="1"/>
          </p:cNvPicPr>
          <p:nvPr/>
        </p:nvPicPr>
        <p:blipFill>
          <a:blip r:embed="rId4"/>
          <a:srcRect t="27686" r="5622"/>
          <a:stretch>
            <a:fillRect/>
          </a:stretch>
        </p:blipFill>
        <p:spPr>
          <a:xfrm>
            <a:off x="647474" y="-679383"/>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8" name="图片 47">
            <a:extLst>
              <a:ext uri="{FF2B5EF4-FFF2-40B4-BE49-F238E27FC236}">
                <a16:creationId xmlns:a16="http://schemas.microsoft.com/office/drawing/2014/main" id="{F3F63797-E9F0-46CA-B97D-2F4C54A7A7DE}"/>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43" name="文本框 42">
            <a:extLst>
              <a:ext uri="{FF2B5EF4-FFF2-40B4-BE49-F238E27FC236}">
                <a16:creationId xmlns:a16="http://schemas.microsoft.com/office/drawing/2014/main" id="{C02B4953-DD2E-447B-995F-FF114149BD40}"/>
              </a:ext>
            </a:extLst>
          </p:cNvPr>
          <p:cNvSpPr txBox="1"/>
          <p:nvPr/>
        </p:nvSpPr>
        <p:spPr>
          <a:xfrm>
            <a:off x="383735" y="1027809"/>
            <a:ext cx="2291468" cy="19078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5400" b="1">
                <a:solidFill>
                  <a:schemeClr val="bg1"/>
                </a:solidFill>
                <a:ea typeface="+mj-ea"/>
              </a:rPr>
              <a:t>PART 03</a:t>
            </a:r>
            <a:endParaRPr lang="en-US" altLang="zh-CN" sz="5400" b="1" dirty="0">
              <a:solidFill>
                <a:schemeClr val="bg1"/>
              </a:solidFill>
              <a:ea typeface="+mj-ea"/>
            </a:endParaRPr>
          </a:p>
        </p:txBody>
      </p:sp>
      <p:sp>
        <p:nvSpPr>
          <p:cNvPr id="44" name="文本框 43">
            <a:extLst>
              <a:ext uri="{FF2B5EF4-FFF2-40B4-BE49-F238E27FC236}">
                <a16:creationId xmlns:a16="http://schemas.microsoft.com/office/drawing/2014/main" id="{91DD2887-A1AE-4E54-A475-4834B14E037C}"/>
              </a:ext>
            </a:extLst>
          </p:cNvPr>
          <p:cNvSpPr txBox="1"/>
          <p:nvPr/>
        </p:nvSpPr>
        <p:spPr>
          <a:xfrm>
            <a:off x="571500" y="4363019"/>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spc="600" dirty="0">
                <a:solidFill>
                  <a:schemeClr val="bg1"/>
                </a:solidFill>
                <a:ea typeface="+mj-ea"/>
              </a:rPr>
              <a:t>盈利优势</a:t>
            </a:r>
            <a:endParaRPr lang="en-US" altLang="zh-CN" sz="2800" b="1" spc="600" dirty="0">
              <a:solidFill>
                <a:schemeClr val="bg1"/>
              </a:solidFill>
              <a:ea typeface="+mj-ea"/>
            </a:endParaRPr>
          </a:p>
        </p:txBody>
      </p:sp>
    </p:spTree>
    <p:extLst>
      <p:ext uri="{BB962C8B-B14F-4D97-AF65-F5344CB8AC3E}">
        <p14:creationId xmlns:p14="http://schemas.microsoft.com/office/powerpoint/2010/main" val="27212459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407225B-3067-4436-8E90-5B8CD8714818}"/>
              </a:ext>
            </a:extLst>
          </p:cNvPr>
          <p:cNvGrpSpPr>
            <a:grpSpLocks noChangeAspect="1"/>
          </p:cNvGrpSpPr>
          <p:nvPr/>
        </p:nvGrpSpPr>
        <p:grpSpPr>
          <a:xfrm>
            <a:off x="3522409" y="3789945"/>
            <a:ext cx="5147182" cy="2134197"/>
            <a:chOff x="3962400" y="3409950"/>
            <a:chExt cx="3124200" cy="1295400"/>
          </a:xfrm>
          <a:solidFill>
            <a:schemeClr val="tx1">
              <a:lumMod val="85000"/>
              <a:lumOff val="15000"/>
            </a:schemeClr>
          </a:solidFill>
          <a:effectLst/>
        </p:grpSpPr>
        <p:sp>
          <p:nvSpPr>
            <p:cNvPr id="40" name="Freeform: Shape 4">
              <a:extLst>
                <a:ext uri="{FF2B5EF4-FFF2-40B4-BE49-F238E27FC236}">
                  <a16:creationId xmlns:a16="http://schemas.microsoft.com/office/drawing/2014/main" id="{68AE87F5-9705-4EFB-8698-17425550B212}"/>
                </a:ext>
              </a:extLst>
            </p:cNvPr>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nchor="ctr"/>
            <a:lstStyle/>
            <a:p>
              <a:pPr algn="ctr"/>
              <a:endParaRPr/>
            </a:p>
          </p:txBody>
        </p:sp>
        <p:sp>
          <p:nvSpPr>
            <p:cNvPr id="41" name="Freeform: Shape 5">
              <a:extLst>
                <a:ext uri="{FF2B5EF4-FFF2-40B4-BE49-F238E27FC236}">
                  <a16:creationId xmlns:a16="http://schemas.microsoft.com/office/drawing/2014/main" id="{82B29432-746F-42D5-A1AE-33E3AD070623}"/>
                </a:ext>
              </a:extLst>
            </p:cNvPr>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nchor="ctr"/>
            <a:lstStyle/>
            <a:p>
              <a:pPr algn="ctr"/>
              <a:endParaRPr/>
            </a:p>
          </p:txBody>
        </p:sp>
        <p:sp>
          <p:nvSpPr>
            <p:cNvPr id="42" name="Freeform: Shape 6">
              <a:extLst>
                <a:ext uri="{FF2B5EF4-FFF2-40B4-BE49-F238E27FC236}">
                  <a16:creationId xmlns:a16="http://schemas.microsoft.com/office/drawing/2014/main" id="{0DB8DE70-B8D1-4CF4-AA25-49FFFEDAFF04}"/>
                </a:ext>
              </a:extLst>
            </p:cNvPr>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solidFill>
              <a:schemeClr val="bg2"/>
            </a:solidFill>
            <a:ln w="9525">
              <a:noFill/>
              <a:round/>
              <a:headEnd/>
              <a:tailEnd/>
            </a:ln>
          </p:spPr>
          <p:txBody>
            <a:bodyPr anchor="ctr"/>
            <a:lstStyle/>
            <a:p>
              <a:pPr algn="ctr"/>
              <a:endParaRPr/>
            </a:p>
          </p:txBody>
        </p:sp>
        <p:sp>
          <p:nvSpPr>
            <p:cNvPr id="43" name="Freeform: Shape 7">
              <a:extLst>
                <a:ext uri="{FF2B5EF4-FFF2-40B4-BE49-F238E27FC236}">
                  <a16:creationId xmlns:a16="http://schemas.microsoft.com/office/drawing/2014/main" id="{79FE6C84-D194-4527-A45B-25879FA3BA88}"/>
                </a:ext>
              </a:extLst>
            </p:cNvPr>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nchor="ctr"/>
            <a:lstStyle/>
            <a:p>
              <a:pPr algn="ctr"/>
              <a:endParaRPr/>
            </a:p>
          </p:txBody>
        </p:sp>
        <p:sp>
          <p:nvSpPr>
            <p:cNvPr id="44" name="Freeform: Shape 8">
              <a:extLst>
                <a:ext uri="{FF2B5EF4-FFF2-40B4-BE49-F238E27FC236}">
                  <a16:creationId xmlns:a16="http://schemas.microsoft.com/office/drawing/2014/main" id="{9CB765C2-2CAB-4A05-814E-EA7CACC3AC83}"/>
                </a:ext>
              </a:extLst>
            </p:cNvPr>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nchor="ctr"/>
            <a:lstStyle/>
            <a:p>
              <a:pPr algn="ctr"/>
              <a:endParaRPr/>
            </a:p>
          </p:txBody>
        </p:sp>
        <p:sp>
          <p:nvSpPr>
            <p:cNvPr id="45" name="Freeform: Shape 9">
              <a:extLst>
                <a:ext uri="{FF2B5EF4-FFF2-40B4-BE49-F238E27FC236}">
                  <a16:creationId xmlns:a16="http://schemas.microsoft.com/office/drawing/2014/main" id="{A6006528-DD8C-4B23-9AD9-8D399A911786}"/>
                </a:ext>
              </a:extLst>
            </p:cNvPr>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nchor="ctr"/>
            <a:lstStyle/>
            <a:p>
              <a:pPr algn="ctr"/>
              <a:endParaRPr/>
            </a:p>
          </p:txBody>
        </p:sp>
        <p:sp>
          <p:nvSpPr>
            <p:cNvPr id="46" name="Freeform: Shape 10">
              <a:extLst>
                <a:ext uri="{FF2B5EF4-FFF2-40B4-BE49-F238E27FC236}">
                  <a16:creationId xmlns:a16="http://schemas.microsoft.com/office/drawing/2014/main" id="{F2220123-C092-4933-88B2-F22ADDB36C83}"/>
                </a:ext>
              </a:extLst>
            </p:cNvPr>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nchor="ctr"/>
            <a:lstStyle/>
            <a:p>
              <a:pPr algn="ctr"/>
              <a:endParaRPr/>
            </a:p>
          </p:txBody>
        </p:sp>
        <p:sp>
          <p:nvSpPr>
            <p:cNvPr id="47" name="Freeform: Shape 11">
              <a:extLst>
                <a:ext uri="{FF2B5EF4-FFF2-40B4-BE49-F238E27FC236}">
                  <a16:creationId xmlns:a16="http://schemas.microsoft.com/office/drawing/2014/main" id="{77F10BD6-A48B-4C7A-A4C8-A453BBFA4C40}"/>
                </a:ext>
              </a:extLst>
            </p:cNvPr>
            <p:cNvSpPr>
              <a:spLocks/>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nchor="ctr"/>
            <a:lstStyle/>
            <a:p>
              <a:pPr algn="ctr"/>
              <a:endParaRPr/>
            </a:p>
          </p:txBody>
        </p:sp>
      </p:grpSp>
      <p:grpSp>
        <p:nvGrpSpPr>
          <p:cNvPr id="51" name="组合 50">
            <a:extLst>
              <a:ext uri="{FF2B5EF4-FFF2-40B4-BE49-F238E27FC236}">
                <a16:creationId xmlns:a16="http://schemas.microsoft.com/office/drawing/2014/main" id="{E8F3D760-331D-484C-A5C6-6DF7B985675D}"/>
              </a:ext>
            </a:extLst>
          </p:cNvPr>
          <p:cNvGrpSpPr/>
          <p:nvPr/>
        </p:nvGrpSpPr>
        <p:grpSpPr>
          <a:xfrm>
            <a:off x="7926777" y="2034914"/>
            <a:ext cx="3374358" cy="1409912"/>
            <a:chOff x="963564" y="3658875"/>
            <a:chExt cx="3374358" cy="1409912"/>
          </a:xfrm>
        </p:grpSpPr>
        <p:sp>
          <p:nvSpPr>
            <p:cNvPr id="52" name="矩形 51">
              <a:extLst>
                <a:ext uri="{FF2B5EF4-FFF2-40B4-BE49-F238E27FC236}">
                  <a16:creationId xmlns:a16="http://schemas.microsoft.com/office/drawing/2014/main" id="{13E2FF70-C34A-4876-A4DC-817749216945}"/>
                </a:ext>
              </a:extLst>
            </p:cNvPr>
            <p:cNvSpPr/>
            <p:nvPr/>
          </p:nvSpPr>
          <p:spPr>
            <a:xfrm>
              <a:off x="1010286" y="3901416"/>
              <a:ext cx="3327636" cy="1167371"/>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t>为了采取行动或改善与其他当局和应急响应人员的沟通，城市交通管理中心 </a:t>
              </a:r>
              <a:r>
                <a:rPr lang="en-US" altLang="zh-CN" sz="1200" dirty="0"/>
                <a:t>(TMC) </a:t>
              </a:r>
              <a:r>
                <a:rPr lang="zh-CN" altLang="en-US" sz="1200" dirty="0"/>
                <a:t>可以立即了解影响城市街道交通、公共安全的故障点或全市问题的可见性和警报和应急响应系统。</a:t>
              </a:r>
              <a:endParaRPr lang="zh-CN" altLang="en-US" sz="1200" dirty="0">
                <a:solidFill>
                  <a:schemeClr val="tx1">
                    <a:lumMod val="50000"/>
                    <a:lumOff val="50000"/>
                  </a:schemeClr>
                </a:solidFill>
              </a:endParaRPr>
            </a:p>
          </p:txBody>
        </p:sp>
        <p:sp>
          <p:nvSpPr>
            <p:cNvPr id="53" name="矩形 52">
              <a:extLst>
                <a:ext uri="{FF2B5EF4-FFF2-40B4-BE49-F238E27FC236}">
                  <a16:creationId xmlns:a16="http://schemas.microsoft.com/office/drawing/2014/main" id="{55EC1609-FFEA-4C8F-8E12-D49FEF648724}"/>
                </a:ext>
              </a:extLst>
            </p:cNvPr>
            <p:cNvSpPr/>
            <p:nvPr/>
          </p:nvSpPr>
          <p:spPr>
            <a:xfrm>
              <a:off x="963564" y="3658875"/>
              <a:ext cx="2241974" cy="396134"/>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b="1" dirty="0">
                <a:solidFill>
                  <a:schemeClr val="tx1">
                    <a:lumMod val="65000"/>
                    <a:lumOff val="35000"/>
                  </a:schemeClr>
                </a:solidFill>
              </a:endParaRPr>
            </a:p>
          </p:txBody>
        </p:sp>
      </p:grpSp>
      <p:pic>
        <p:nvPicPr>
          <p:cNvPr id="10" name="图片占位符 9">
            <a:extLst>
              <a:ext uri="{FF2B5EF4-FFF2-40B4-BE49-F238E27FC236}">
                <a16:creationId xmlns:a16="http://schemas.microsoft.com/office/drawing/2014/main" id="{7B42888B-CE6A-45DB-BC3D-989D54B989EC}"/>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20760" b="20760"/>
          <a:stretch>
            <a:fillRect/>
          </a:stretch>
        </p:blipFill>
        <p:spPr/>
      </p:pic>
      <p:grpSp>
        <p:nvGrpSpPr>
          <p:cNvPr id="23" name="组合 22">
            <a:extLst>
              <a:ext uri="{FF2B5EF4-FFF2-40B4-BE49-F238E27FC236}">
                <a16:creationId xmlns:a16="http://schemas.microsoft.com/office/drawing/2014/main" id="{9F444343-8CCB-473E-AE39-F638BAD5C194}"/>
              </a:ext>
            </a:extLst>
          </p:cNvPr>
          <p:cNvGrpSpPr/>
          <p:nvPr/>
        </p:nvGrpSpPr>
        <p:grpSpPr>
          <a:xfrm>
            <a:off x="1048871" y="1783472"/>
            <a:ext cx="3509522" cy="1181972"/>
            <a:chOff x="881763" y="3325188"/>
            <a:chExt cx="3431663" cy="1077351"/>
          </a:xfrm>
        </p:grpSpPr>
        <p:sp>
          <p:nvSpPr>
            <p:cNvPr id="24" name="矩形 23">
              <a:extLst>
                <a:ext uri="{FF2B5EF4-FFF2-40B4-BE49-F238E27FC236}">
                  <a16:creationId xmlns:a16="http://schemas.microsoft.com/office/drawing/2014/main" id="{3062EFD8-C0A4-4CF2-9D1A-9AAD1ED1D3C4}"/>
                </a:ext>
              </a:extLst>
            </p:cNvPr>
            <p:cNvSpPr/>
            <p:nvPr/>
          </p:nvSpPr>
          <p:spPr>
            <a:xfrm>
              <a:off x="881763" y="3645096"/>
              <a:ext cx="3431663" cy="757443"/>
            </a:xfrm>
            <a:prstGeom prst="rect">
              <a:avLst/>
            </a:prstGeom>
          </p:spPr>
          <p:txBody>
            <a:bodyPr wrap="square">
              <a:spAutoFit/>
              <a:scene3d>
                <a:camera prst="orthographicFront"/>
                <a:lightRig rig="threePt" dir="t"/>
              </a:scene3d>
              <a:sp3d contourW="12700"/>
            </a:bodyPr>
            <a:lstStyle/>
            <a:p>
              <a:pPr algn="just"/>
              <a:r>
                <a:rPr lang="zh-CN" altLang="en-US" sz="1200" dirty="0"/>
                <a:t>车辆中的自主交通系统和十字路口等固定基础设施已被证明可以通过整合机器学习、物联网和 </a:t>
              </a:r>
              <a:r>
                <a:rPr lang="en-US" altLang="zh-CN" sz="1200" dirty="0"/>
                <a:t>5G </a:t>
              </a:r>
              <a:r>
                <a:rPr lang="zh-CN" altLang="en-US" sz="1200" dirty="0"/>
                <a:t>来消除事故中的人为因素。计算机不容易分心、疲倦或情绪化。</a:t>
              </a:r>
              <a:endParaRPr lang="zh-CN" altLang="en-US" sz="1200" b="0" i="0" dirty="0">
                <a:solidFill>
                  <a:srgbClr val="191919"/>
                </a:solidFill>
                <a:effectLst/>
                <a:latin typeface="PingFang SC"/>
              </a:endParaRPr>
            </a:p>
          </p:txBody>
        </p:sp>
        <p:sp>
          <p:nvSpPr>
            <p:cNvPr id="25" name="矩形 24">
              <a:extLst>
                <a:ext uri="{FF2B5EF4-FFF2-40B4-BE49-F238E27FC236}">
                  <a16:creationId xmlns:a16="http://schemas.microsoft.com/office/drawing/2014/main" id="{0794CCE0-A1E1-4871-92C8-1AA659A278D8}"/>
                </a:ext>
              </a:extLst>
            </p:cNvPr>
            <p:cNvSpPr/>
            <p:nvPr/>
          </p:nvSpPr>
          <p:spPr>
            <a:xfrm>
              <a:off x="1960375" y="3325188"/>
              <a:ext cx="2241974" cy="36107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dirty="0"/>
                <a:t>智慧交通更安全</a:t>
              </a:r>
              <a:endParaRPr lang="zh-CN" altLang="en-US" b="1" dirty="0">
                <a:solidFill>
                  <a:schemeClr val="tx1">
                    <a:lumMod val="65000"/>
                    <a:lumOff val="35000"/>
                  </a:schemeClr>
                </a:solidFill>
              </a:endParaRPr>
            </a:p>
          </p:txBody>
        </p:sp>
      </p:grpSp>
      <p:grpSp>
        <p:nvGrpSpPr>
          <p:cNvPr id="26" name="组合 25">
            <a:extLst>
              <a:ext uri="{FF2B5EF4-FFF2-40B4-BE49-F238E27FC236}">
                <a16:creationId xmlns:a16="http://schemas.microsoft.com/office/drawing/2014/main" id="{67F8B7A4-54AE-4A17-BF20-2434F103459E}"/>
              </a:ext>
            </a:extLst>
          </p:cNvPr>
          <p:cNvGrpSpPr/>
          <p:nvPr/>
        </p:nvGrpSpPr>
        <p:grpSpPr>
          <a:xfrm>
            <a:off x="1322391" y="3511370"/>
            <a:ext cx="2556877" cy="2073993"/>
            <a:chOff x="1645472" y="3325188"/>
            <a:chExt cx="2556877" cy="2073993"/>
          </a:xfrm>
        </p:grpSpPr>
        <p:sp>
          <p:nvSpPr>
            <p:cNvPr id="27" name="矩形 26">
              <a:extLst>
                <a:ext uri="{FF2B5EF4-FFF2-40B4-BE49-F238E27FC236}">
                  <a16:creationId xmlns:a16="http://schemas.microsoft.com/office/drawing/2014/main" id="{1F0AEBBE-5DD5-4408-B02B-39FD28EF3996}"/>
                </a:ext>
              </a:extLst>
            </p:cNvPr>
            <p:cNvSpPr/>
            <p:nvPr/>
          </p:nvSpPr>
          <p:spPr>
            <a:xfrm>
              <a:off x="1645472" y="3677812"/>
              <a:ext cx="2556876" cy="1721369"/>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200" dirty="0"/>
                <a:t>更好的管理带来更有效的利用。高质量的数据有助于确定可以提高效率的地方。也许铁路时刻表的适度变化会导致更高的填充率，或者如果站点分布不同，公共汽车路线可能会更好地为社区服务。</a:t>
              </a:r>
              <a:endParaRPr lang="zh-CN" altLang="en-US" sz="1200" dirty="0">
                <a:solidFill>
                  <a:schemeClr val="tx1">
                    <a:lumMod val="50000"/>
                    <a:lumOff val="50000"/>
                  </a:schemeClr>
                </a:solidFill>
              </a:endParaRPr>
            </a:p>
          </p:txBody>
        </p:sp>
        <p:sp>
          <p:nvSpPr>
            <p:cNvPr id="28" name="矩形 27">
              <a:extLst>
                <a:ext uri="{FF2B5EF4-FFF2-40B4-BE49-F238E27FC236}">
                  <a16:creationId xmlns:a16="http://schemas.microsoft.com/office/drawing/2014/main" id="{A3953411-95B5-4FF0-96E2-584E921BB38C}"/>
                </a:ext>
              </a:extLst>
            </p:cNvPr>
            <p:cNvSpPr/>
            <p:nvPr/>
          </p:nvSpPr>
          <p:spPr>
            <a:xfrm>
              <a:off x="1960375" y="33251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dirty="0"/>
                <a:t>智慧交通更高效：</a:t>
              </a:r>
              <a:endParaRPr lang="zh-CN" altLang="en-US" b="1" dirty="0">
                <a:solidFill>
                  <a:schemeClr val="tx1">
                    <a:lumMod val="65000"/>
                    <a:lumOff val="35000"/>
                  </a:schemeClr>
                </a:solidFill>
              </a:endParaRPr>
            </a:p>
          </p:txBody>
        </p:sp>
      </p:grpSp>
      <p:pic>
        <p:nvPicPr>
          <p:cNvPr id="5" name="图片占位符 4">
            <a:extLst>
              <a:ext uri="{FF2B5EF4-FFF2-40B4-BE49-F238E27FC236}">
                <a16:creationId xmlns:a16="http://schemas.microsoft.com/office/drawing/2014/main" id="{D13465E4-3F50-4BF6-A78B-0E3F1BEB99B1}"/>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20800" b="20800"/>
          <a:stretch>
            <a:fillRect/>
          </a:stretch>
        </p:blipFill>
        <p:spPr/>
      </p:pic>
      <p:cxnSp>
        <p:nvCxnSpPr>
          <p:cNvPr id="7" name="Straight Connector 14">
            <a:extLst>
              <a:ext uri="{FF2B5EF4-FFF2-40B4-BE49-F238E27FC236}">
                <a16:creationId xmlns:a16="http://schemas.microsoft.com/office/drawing/2014/main" id="{C61CBB50-E5D8-4360-936B-35AB136E2272}"/>
              </a:ext>
            </a:extLst>
          </p:cNvPr>
          <p:cNvCxnSpPr/>
          <p:nvPr/>
        </p:nvCxnSpPr>
        <p:spPr>
          <a:xfrm flipV="1">
            <a:off x="3951398" y="3862134"/>
            <a:ext cx="0" cy="181617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15">
            <a:extLst>
              <a:ext uri="{FF2B5EF4-FFF2-40B4-BE49-F238E27FC236}">
                <a16:creationId xmlns:a16="http://schemas.microsoft.com/office/drawing/2014/main" id="{F6F1293B-5690-4B94-8DE4-23C2620616C6}"/>
              </a:ext>
            </a:extLst>
          </p:cNvPr>
          <p:cNvCxnSpPr/>
          <p:nvPr/>
        </p:nvCxnSpPr>
        <p:spPr>
          <a:xfrm flipV="1">
            <a:off x="4647243" y="2718820"/>
            <a:ext cx="0" cy="1754572"/>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16">
            <a:extLst>
              <a:ext uri="{FF2B5EF4-FFF2-40B4-BE49-F238E27FC236}">
                <a16:creationId xmlns:a16="http://schemas.microsoft.com/office/drawing/2014/main" id="{AFCD0270-0B01-4A3A-83E7-86310C3ACDAE}"/>
              </a:ext>
            </a:extLst>
          </p:cNvPr>
          <p:cNvCxnSpPr>
            <a:cxnSpLocks/>
          </p:cNvCxnSpPr>
          <p:nvPr/>
        </p:nvCxnSpPr>
        <p:spPr>
          <a:xfrm flipH="1" flipV="1">
            <a:off x="7490054" y="2775982"/>
            <a:ext cx="10063" cy="1519707"/>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51A2F1B-0441-4237-91EF-36B15C48984E}"/>
              </a:ext>
            </a:extLst>
          </p:cNvPr>
          <p:cNvSpPr txBox="1"/>
          <p:nvPr/>
        </p:nvSpPr>
        <p:spPr>
          <a:xfrm>
            <a:off x="4558393" y="252343"/>
            <a:ext cx="3075214"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dirty="0">
                <a:solidFill>
                  <a:srgbClr val="152E52"/>
                </a:solidFill>
                <a:ea typeface="+mj-ea"/>
              </a:rPr>
              <a:t>智慧交通的优势</a:t>
            </a:r>
            <a:endParaRPr lang="en-US" altLang="zh-CN" sz="2800" b="1" dirty="0">
              <a:solidFill>
                <a:srgbClr val="152E52"/>
              </a:solidFill>
              <a:ea typeface="+mj-ea"/>
            </a:endParaRPr>
          </a:p>
        </p:txBody>
      </p:sp>
      <p:sp>
        <p:nvSpPr>
          <p:cNvPr id="30" name="文本框 29">
            <a:extLst>
              <a:ext uri="{FF2B5EF4-FFF2-40B4-BE49-F238E27FC236}">
                <a16:creationId xmlns:a16="http://schemas.microsoft.com/office/drawing/2014/main" id="{797FB900-F066-4326-B818-05A2E33DE23A}"/>
              </a:ext>
            </a:extLst>
          </p:cNvPr>
          <p:cNvSpPr txBox="1"/>
          <p:nvPr/>
        </p:nvSpPr>
        <p:spPr>
          <a:xfrm>
            <a:off x="4144736" y="875246"/>
            <a:ext cx="3902529" cy="266035"/>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1050" dirty="0">
                <a:solidFill>
                  <a:schemeClr val="bg1">
                    <a:lumMod val="65000"/>
                  </a:schemeClr>
                </a:solidFill>
                <a:latin typeface="Calibri" panose="020F0502020204030204" pitchFamily="34" charset="0"/>
                <a:ea typeface="+mj-ea"/>
                <a:cs typeface="Calibri" panose="020F0502020204030204" pitchFamily="34" charset="0"/>
              </a:rPr>
              <a:t>The user can demonstrate on a projector or computer,</a:t>
            </a:r>
          </a:p>
        </p:txBody>
      </p:sp>
      <p:sp>
        <p:nvSpPr>
          <p:cNvPr id="32" name="文本框 31">
            <a:extLst>
              <a:ext uri="{FF2B5EF4-FFF2-40B4-BE49-F238E27FC236}">
                <a16:creationId xmlns:a16="http://schemas.microsoft.com/office/drawing/2014/main" id="{07599504-1792-4B39-9FF5-06884078AD01}"/>
              </a:ext>
            </a:extLst>
          </p:cNvPr>
          <p:cNvSpPr txBox="1"/>
          <p:nvPr/>
        </p:nvSpPr>
        <p:spPr>
          <a:xfrm>
            <a:off x="7847040" y="1648563"/>
            <a:ext cx="6094378" cy="369332"/>
          </a:xfrm>
          <a:prstGeom prst="rect">
            <a:avLst/>
          </a:prstGeom>
          <a:noFill/>
        </p:spPr>
        <p:txBody>
          <a:bodyPr wrap="square">
            <a:spAutoFit/>
          </a:bodyPr>
          <a:lstStyle/>
          <a:p>
            <a:r>
              <a:rPr lang="zh-CN" altLang="en-US" sz="1800" dirty="0"/>
              <a:t>智慧交通提供快速洞察力 </a:t>
            </a:r>
            <a:endParaRPr lang="zh-CN" altLang="en-US" dirty="0"/>
          </a:p>
        </p:txBody>
      </p:sp>
    </p:spTree>
    <p:extLst>
      <p:ext uri="{BB962C8B-B14F-4D97-AF65-F5344CB8AC3E}">
        <p14:creationId xmlns:p14="http://schemas.microsoft.com/office/powerpoint/2010/main" val="34510840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8"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1500"/>
                            </p:stCondLst>
                            <p:childTnLst>
                              <p:par>
                                <p:cTn id="41" presetID="2" presetClass="entr" presetSubtype="8" fill="hold" nodeType="after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par>
                          <p:cTn id="45" fill="hold">
                            <p:stCondLst>
                              <p:cond delay="2000"/>
                            </p:stCondLst>
                            <p:childTnLst>
                              <p:par>
                                <p:cTn id="46" presetID="2" presetClass="entr" presetSubtype="2" fill="hold" nodeType="after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5">
            <a:extLst>
              <a:ext uri="{FF2B5EF4-FFF2-40B4-BE49-F238E27FC236}">
                <a16:creationId xmlns:a16="http://schemas.microsoft.com/office/drawing/2014/main" id="{CB3A9D99-FEEE-415B-80B3-82BA1AA423B2}"/>
              </a:ext>
            </a:extLst>
          </p:cNvPr>
          <p:cNvSpPr>
            <a:spLocks/>
          </p:cNvSpPr>
          <p:nvPr/>
        </p:nvSpPr>
        <p:spPr bwMode="auto">
          <a:xfrm>
            <a:off x="4245244" y="3057615"/>
            <a:ext cx="33703" cy="37592"/>
          </a:xfrm>
          <a:custGeom>
            <a:avLst/>
            <a:gdLst>
              <a:gd name="T0" fmla="*/ 5 w 11"/>
              <a:gd name="T1" fmla="*/ 12 h 12"/>
              <a:gd name="T2" fmla="*/ 3 w 11"/>
              <a:gd name="T3" fmla="*/ 11 h 12"/>
              <a:gd name="T4" fmla="*/ 1 w 11"/>
              <a:gd name="T5" fmla="*/ 5 h 12"/>
              <a:gd name="T6" fmla="*/ 3 w 11"/>
              <a:gd name="T7" fmla="*/ 3 h 12"/>
              <a:gd name="T8" fmla="*/ 9 w 11"/>
              <a:gd name="T9" fmla="*/ 2 h 12"/>
              <a:gd name="T10" fmla="*/ 10 w 11"/>
              <a:gd name="T11" fmla="*/ 8 h 12"/>
              <a:gd name="T12" fmla="*/ 9 w 11"/>
              <a:gd name="T13" fmla="*/ 10 h 12"/>
              <a:gd name="T14" fmla="*/ 5 w 11"/>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5" y="12"/>
                </a:moveTo>
                <a:cubicBezTo>
                  <a:pt x="4" y="12"/>
                  <a:pt x="3" y="11"/>
                  <a:pt x="3" y="11"/>
                </a:cubicBezTo>
                <a:cubicBezTo>
                  <a:pt x="1" y="10"/>
                  <a:pt x="0" y="7"/>
                  <a:pt x="1" y="5"/>
                </a:cubicBezTo>
                <a:cubicBezTo>
                  <a:pt x="3" y="3"/>
                  <a:pt x="3" y="3"/>
                  <a:pt x="3" y="3"/>
                </a:cubicBezTo>
                <a:cubicBezTo>
                  <a:pt x="4" y="1"/>
                  <a:pt x="7" y="0"/>
                  <a:pt x="9" y="2"/>
                </a:cubicBezTo>
                <a:cubicBezTo>
                  <a:pt x="11" y="3"/>
                  <a:pt x="11" y="6"/>
                  <a:pt x="10" y="8"/>
                </a:cubicBezTo>
                <a:cubicBezTo>
                  <a:pt x="9" y="10"/>
                  <a:pt x="9" y="10"/>
                  <a:pt x="9" y="10"/>
                </a:cubicBezTo>
                <a:cubicBezTo>
                  <a:pt x="8" y="11"/>
                  <a:pt x="6" y="12"/>
                  <a:pt x="5" y="12"/>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 name="Freeform: Shape 6">
            <a:extLst>
              <a:ext uri="{FF2B5EF4-FFF2-40B4-BE49-F238E27FC236}">
                <a16:creationId xmlns:a16="http://schemas.microsoft.com/office/drawing/2014/main" id="{29C3A171-5E0B-4441-8B78-9A0147B99383}"/>
              </a:ext>
            </a:extLst>
          </p:cNvPr>
          <p:cNvSpPr>
            <a:spLocks/>
          </p:cNvSpPr>
          <p:nvPr/>
        </p:nvSpPr>
        <p:spPr bwMode="auto">
          <a:xfrm>
            <a:off x="3931551" y="3110762"/>
            <a:ext cx="316285" cy="705160"/>
          </a:xfrm>
          <a:custGeom>
            <a:avLst/>
            <a:gdLst>
              <a:gd name="T0" fmla="*/ 4 w 103"/>
              <a:gd name="T1" fmla="*/ 230 h 230"/>
              <a:gd name="T2" fmla="*/ 1 w 103"/>
              <a:gd name="T3" fmla="*/ 221 h 230"/>
              <a:gd name="T4" fmla="*/ 10 w 103"/>
              <a:gd name="T5" fmla="*/ 223 h 230"/>
              <a:gd name="T6" fmla="*/ 5 w 103"/>
              <a:gd name="T7" fmla="*/ 230 h 230"/>
              <a:gd name="T8" fmla="*/ 9 w 103"/>
              <a:gd name="T9" fmla="*/ 209 h 230"/>
              <a:gd name="T10" fmla="*/ 7 w 103"/>
              <a:gd name="T11" fmla="*/ 200 h 230"/>
              <a:gd name="T12" fmla="*/ 15 w 103"/>
              <a:gd name="T13" fmla="*/ 202 h 230"/>
              <a:gd name="T14" fmla="*/ 10 w 103"/>
              <a:gd name="T15" fmla="*/ 209 h 230"/>
              <a:gd name="T16" fmla="*/ 14 w 103"/>
              <a:gd name="T17" fmla="*/ 189 h 230"/>
              <a:gd name="T18" fmla="*/ 13 w 103"/>
              <a:gd name="T19" fmla="*/ 179 h 230"/>
              <a:gd name="T20" fmla="*/ 21 w 103"/>
              <a:gd name="T21" fmla="*/ 181 h 230"/>
              <a:gd name="T22" fmla="*/ 16 w 103"/>
              <a:gd name="T23" fmla="*/ 189 h 230"/>
              <a:gd name="T24" fmla="*/ 21 w 103"/>
              <a:gd name="T25" fmla="*/ 168 h 230"/>
              <a:gd name="T26" fmla="*/ 19 w 103"/>
              <a:gd name="T27" fmla="*/ 158 h 230"/>
              <a:gd name="T28" fmla="*/ 28 w 103"/>
              <a:gd name="T29" fmla="*/ 161 h 230"/>
              <a:gd name="T30" fmla="*/ 22 w 103"/>
              <a:gd name="T31" fmla="*/ 168 h 230"/>
              <a:gd name="T32" fmla="*/ 28 w 103"/>
              <a:gd name="T33" fmla="*/ 148 h 230"/>
              <a:gd name="T34" fmla="*/ 27 w 103"/>
              <a:gd name="T35" fmla="*/ 138 h 230"/>
              <a:gd name="T36" fmla="*/ 35 w 103"/>
              <a:gd name="T37" fmla="*/ 141 h 230"/>
              <a:gd name="T38" fmla="*/ 29 w 103"/>
              <a:gd name="T39" fmla="*/ 148 h 230"/>
              <a:gd name="T40" fmla="*/ 35 w 103"/>
              <a:gd name="T41" fmla="*/ 127 h 230"/>
              <a:gd name="T42" fmla="*/ 34 w 103"/>
              <a:gd name="T43" fmla="*/ 118 h 230"/>
              <a:gd name="T44" fmla="*/ 43 w 103"/>
              <a:gd name="T45" fmla="*/ 121 h 230"/>
              <a:gd name="T46" fmla="*/ 37 w 103"/>
              <a:gd name="T47" fmla="*/ 128 h 230"/>
              <a:gd name="T48" fmla="*/ 43 w 103"/>
              <a:gd name="T49" fmla="*/ 108 h 230"/>
              <a:gd name="T50" fmla="*/ 43 w 103"/>
              <a:gd name="T51" fmla="*/ 98 h 230"/>
              <a:gd name="T52" fmla="*/ 51 w 103"/>
              <a:gd name="T53" fmla="*/ 101 h 230"/>
              <a:gd name="T54" fmla="*/ 45 w 103"/>
              <a:gd name="T55" fmla="*/ 108 h 230"/>
              <a:gd name="T56" fmla="*/ 52 w 103"/>
              <a:gd name="T57" fmla="*/ 88 h 230"/>
              <a:gd name="T58" fmla="*/ 52 w 103"/>
              <a:gd name="T59" fmla="*/ 78 h 230"/>
              <a:gd name="T60" fmla="*/ 60 w 103"/>
              <a:gd name="T61" fmla="*/ 82 h 230"/>
              <a:gd name="T62" fmla="*/ 54 w 103"/>
              <a:gd name="T63" fmla="*/ 88 h 230"/>
              <a:gd name="T64" fmla="*/ 62 w 103"/>
              <a:gd name="T65" fmla="*/ 68 h 230"/>
              <a:gd name="T66" fmla="*/ 62 w 103"/>
              <a:gd name="T67" fmla="*/ 59 h 230"/>
              <a:gd name="T68" fmla="*/ 69 w 103"/>
              <a:gd name="T69" fmla="*/ 63 h 230"/>
              <a:gd name="T70" fmla="*/ 64 w 103"/>
              <a:gd name="T71" fmla="*/ 69 h 230"/>
              <a:gd name="T72" fmla="*/ 71 w 103"/>
              <a:gd name="T73" fmla="*/ 49 h 230"/>
              <a:gd name="T74" fmla="*/ 72 w 103"/>
              <a:gd name="T75" fmla="*/ 40 h 230"/>
              <a:gd name="T76" fmla="*/ 80 w 103"/>
              <a:gd name="T77" fmla="*/ 44 h 230"/>
              <a:gd name="T78" fmla="*/ 74 w 103"/>
              <a:gd name="T79" fmla="*/ 50 h 230"/>
              <a:gd name="T80" fmla="*/ 82 w 103"/>
              <a:gd name="T81" fmla="*/ 31 h 230"/>
              <a:gd name="T82" fmla="*/ 83 w 103"/>
              <a:gd name="T83" fmla="*/ 21 h 230"/>
              <a:gd name="T84" fmla="*/ 90 w 103"/>
              <a:gd name="T85" fmla="*/ 25 h 230"/>
              <a:gd name="T86" fmla="*/ 84 w 103"/>
              <a:gd name="T87" fmla="*/ 31 h 230"/>
              <a:gd name="T88" fmla="*/ 93 w 103"/>
              <a:gd name="T89" fmla="*/ 12 h 230"/>
              <a:gd name="T90" fmla="*/ 94 w 103"/>
              <a:gd name="T91" fmla="*/ 2 h 230"/>
              <a:gd name="T92" fmla="*/ 101 w 103"/>
              <a:gd name="T93" fmla="*/ 7 h 230"/>
              <a:gd name="T94" fmla="*/ 95 w 103"/>
              <a:gd name="T95" fmla="*/ 1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230">
                <a:moveTo>
                  <a:pt x="5" y="230"/>
                </a:moveTo>
                <a:cubicBezTo>
                  <a:pt x="4" y="230"/>
                  <a:pt x="4" y="230"/>
                  <a:pt x="4" y="230"/>
                </a:cubicBezTo>
                <a:cubicBezTo>
                  <a:pt x="1" y="230"/>
                  <a:pt x="0" y="227"/>
                  <a:pt x="0" y="225"/>
                </a:cubicBezTo>
                <a:cubicBezTo>
                  <a:pt x="1" y="221"/>
                  <a:pt x="1" y="221"/>
                  <a:pt x="1" y="221"/>
                </a:cubicBezTo>
                <a:cubicBezTo>
                  <a:pt x="2" y="218"/>
                  <a:pt x="4" y="217"/>
                  <a:pt x="7" y="217"/>
                </a:cubicBezTo>
                <a:cubicBezTo>
                  <a:pt x="9" y="218"/>
                  <a:pt x="11" y="220"/>
                  <a:pt x="10" y="223"/>
                </a:cubicBezTo>
                <a:cubicBezTo>
                  <a:pt x="9" y="227"/>
                  <a:pt x="9" y="227"/>
                  <a:pt x="9" y="227"/>
                </a:cubicBezTo>
                <a:cubicBezTo>
                  <a:pt x="9" y="229"/>
                  <a:pt x="7" y="230"/>
                  <a:pt x="5" y="230"/>
                </a:cubicBezTo>
                <a:close/>
                <a:moveTo>
                  <a:pt x="10" y="209"/>
                </a:moveTo>
                <a:cubicBezTo>
                  <a:pt x="10" y="209"/>
                  <a:pt x="9" y="209"/>
                  <a:pt x="9" y="209"/>
                </a:cubicBezTo>
                <a:cubicBezTo>
                  <a:pt x="6" y="209"/>
                  <a:pt x="5" y="206"/>
                  <a:pt x="6" y="204"/>
                </a:cubicBezTo>
                <a:cubicBezTo>
                  <a:pt x="7" y="200"/>
                  <a:pt x="7" y="200"/>
                  <a:pt x="7" y="200"/>
                </a:cubicBezTo>
                <a:cubicBezTo>
                  <a:pt x="7" y="197"/>
                  <a:pt x="10" y="196"/>
                  <a:pt x="12" y="197"/>
                </a:cubicBezTo>
                <a:cubicBezTo>
                  <a:pt x="15" y="197"/>
                  <a:pt x="16" y="200"/>
                  <a:pt x="15" y="202"/>
                </a:cubicBezTo>
                <a:cubicBezTo>
                  <a:pt x="14" y="206"/>
                  <a:pt x="14" y="206"/>
                  <a:pt x="14" y="206"/>
                </a:cubicBezTo>
                <a:cubicBezTo>
                  <a:pt x="14" y="208"/>
                  <a:pt x="12" y="209"/>
                  <a:pt x="10" y="209"/>
                </a:cubicBezTo>
                <a:close/>
                <a:moveTo>
                  <a:pt x="16" y="189"/>
                </a:moveTo>
                <a:cubicBezTo>
                  <a:pt x="15" y="189"/>
                  <a:pt x="15" y="189"/>
                  <a:pt x="14" y="189"/>
                </a:cubicBezTo>
                <a:cubicBezTo>
                  <a:pt x="12" y="188"/>
                  <a:pt x="11" y="185"/>
                  <a:pt x="11" y="183"/>
                </a:cubicBezTo>
                <a:cubicBezTo>
                  <a:pt x="13" y="179"/>
                  <a:pt x="13" y="179"/>
                  <a:pt x="13" y="179"/>
                </a:cubicBezTo>
                <a:cubicBezTo>
                  <a:pt x="13" y="177"/>
                  <a:pt x="16" y="175"/>
                  <a:pt x="18" y="176"/>
                </a:cubicBezTo>
                <a:cubicBezTo>
                  <a:pt x="21" y="177"/>
                  <a:pt x="22" y="179"/>
                  <a:pt x="21" y="181"/>
                </a:cubicBezTo>
                <a:cubicBezTo>
                  <a:pt x="20" y="186"/>
                  <a:pt x="20" y="186"/>
                  <a:pt x="20" y="186"/>
                </a:cubicBezTo>
                <a:cubicBezTo>
                  <a:pt x="19" y="187"/>
                  <a:pt x="18" y="189"/>
                  <a:pt x="16" y="189"/>
                </a:cubicBezTo>
                <a:close/>
                <a:moveTo>
                  <a:pt x="22" y="168"/>
                </a:moveTo>
                <a:cubicBezTo>
                  <a:pt x="22" y="168"/>
                  <a:pt x="21" y="168"/>
                  <a:pt x="21" y="168"/>
                </a:cubicBezTo>
                <a:cubicBezTo>
                  <a:pt x="18" y="167"/>
                  <a:pt x="17" y="165"/>
                  <a:pt x="18" y="162"/>
                </a:cubicBezTo>
                <a:cubicBezTo>
                  <a:pt x="19" y="158"/>
                  <a:pt x="19" y="158"/>
                  <a:pt x="19" y="158"/>
                </a:cubicBezTo>
                <a:cubicBezTo>
                  <a:pt x="20" y="156"/>
                  <a:pt x="23" y="155"/>
                  <a:pt x="25" y="155"/>
                </a:cubicBezTo>
                <a:cubicBezTo>
                  <a:pt x="27" y="156"/>
                  <a:pt x="29" y="159"/>
                  <a:pt x="28" y="161"/>
                </a:cubicBezTo>
                <a:cubicBezTo>
                  <a:pt x="26" y="165"/>
                  <a:pt x="26" y="165"/>
                  <a:pt x="26" y="165"/>
                </a:cubicBezTo>
                <a:cubicBezTo>
                  <a:pt x="26" y="167"/>
                  <a:pt x="24" y="168"/>
                  <a:pt x="22" y="168"/>
                </a:cubicBezTo>
                <a:close/>
                <a:moveTo>
                  <a:pt x="29" y="148"/>
                </a:moveTo>
                <a:cubicBezTo>
                  <a:pt x="29" y="148"/>
                  <a:pt x="28" y="148"/>
                  <a:pt x="28" y="148"/>
                </a:cubicBezTo>
                <a:cubicBezTo>
                  <a:pt x="25" y="147"/>
                  <a:pt x="24" y="144"/>
                  <a:pt x="25" y="142"/>
                </a:cubicBezTo>
                <a:cubicBezTo>
                  <a:pt x="27" y="138"/>
                  <a:pt x="27" y="138"/>
                  <a:pt x="27" y="138"/>
                </a:cubicBezTo>
                <a:cubicBezTo>
                  <a:pt x="27" y="136"/>
                  <a:pt x="30" y="134"/>
                  <a:pt x="32" y="135"/>
                </a:cubicBezTo>
                <a:cubicBezTo>
                  <a:pt x="35" y="136"/>
                  <a:pt x="36" y="139"/>
                  <a:pt x="35" y="141"/>
                </a:cubicBezTo>
                <a:cubicBezTo>
                  <a:pt x="33" y="145"/>
                  <a:pt x="33" y="145"/>
                  <a:pt x="33" y="145"/>
                </a:cubicBezTo>
                <a:cubicBezTo>
                  <a:pt x="33" y="147"/>
                  <a:pt x="31" y="148"/>
                  <a:pt x="29" y="148"/>
                </a:cubicBezTo>
                <a:close/>
                <a:moveTo>
                  <a:pt x="37" y="128"/>
                </a:moveTo>
                <a:cubicBezTo>
                  <a:pt x="36" y="128"/>
                  <a:pt x="36" y="128"/>
                  <a:pt x="35" y="127"/>
                </a:cubicBezTo>
                <a:cubicBezTo>
                  <a:pt x="33" y="127"/>
                  <a:pt x="32" y="124"/>
                  <a:pt x="33" y="122"/>
                </a:cubicBezTo>
                <a:cubicBezTo>
                  <a:pt x="34" y="118"/>
                  <a:pt x="34" y="118"/>
                  <a:pt x="34" y="118"/>
                </a:cubicBezTo>
                <a:cubicBezTo>
                  <a:pt x="35" y="115"/>
                  <a:pt x="38" y="114"/>
                  <a:pt x="40" y="115"/>
                </a:cubicBezTo>
                <a:cubicBezTo>
                  <a:pt x="42" y="116"/>
                  <a:pt x="44" y="119"/>
                  <a:pt x="43" y="121"/>
                </a:cubicBezTo>
                <a:cubicBezTo>
                  <a:pt x="41" y="125"/>
                  <a:pt x="41" y="125"/>
                  <a:pt x="41" y="125"/>
                </a:cubicBezTo>
                <a:cubicBezTo>
                  <a:pt x="40" y="127"/>
                  <a:pt x="39" y="128"/>
                  <a:pt x="37" y="128"/>
                </a:cubicBezTo>
                <a:close/>
                <a:moveTo>
                  <a:pt x="45" y="108"/>
                </a:moveTo>
                <a:cubicBezTo>
                  <a:pt x="45" y="108"/>
                  <a:pt x="44" y="108"/>
                  <a:pt x="43" y="108"/>
                </a:cubicBezTo>
                <a:cubicBezTo>
                  <a:pt x="41" y="107"/>
                  <a:pt x="40" y="104"/>
                  <a:pt x="41" y="102"/>
                </a:cubicBezTo>
                <a:cubicBezTo>
                  <a:pt x="43" y="98"/>
                  <a:pt x="43" y="98"/>
                  <a:pt x="43" y="98"/>
                </a:cubicBezTo>
                <a:cubicBezTo>
                  <a:pt x="44" y="95"/>
                  <a:pt x="46" y="94"/>
                  <a:pt x="49" y="95"/>
                </a:cubicBezTo>
                <a:cubicBezTo>
                  <a:pt x="51" y="96"/>
                  <a:pt x="52" y="99"/>
                  <a:pt x="51" y="101"/>
                </a:cubicBezTo>
                <a:cubicBezTo>
                  <a:pt x="49" y="105"/>
                  <a:pt x="49" y="105"/>
                  <a:pt x="49" y="105"/>
                </a:cubicBezTo>
                <a:cubicBezTo>
                  <a:pt x="49" y="107"/>
                  <a:pt x="47" y="108"/>
                  <a:pt x="45" y="108"/>
                </a:cubicBezTo>
                <a:close/>
                <a:moveTo>
                  <a:pt x="54" y="88"/>
                </a:moveTo>
                <a:cubicBezTo>
                  <a:pt x="53" y="88"/>
                  <a:pt x="53" y="88"/>
                  <a:pt x="52" y="88"/>
                </a:cubicBezTo>
                <a:cubicBezTo>
                  <a:pt x="50" y="87"/>
                  <a:pt x="49" y="84"/>
                  <a:pt x="50" y="82"/>
                </a:cubicBezTo>
                <a:cubicBezTo>
                  <a:pt x="52" y="78"/>
                  <a:pt x="52" y="78"/>
                  <a:pt x="52" y="78"/>
                </a:cubicBezTo>
                <a:cubicBezTo>
                  <a:pt x="53" y="76"/>
                  <a:pt x="56" y="75"/>
                  <a:pt x="58" y="76"/>
                </a:cubicBezTo>
                <a:cubicBezTo>
                  <a:pt x="60" y="77"/>
                  <a:pt x="61" y="80"/>
                  <a:pt x="60" y="82"/>
                </a:cubicBezTo>
                <a:cubicBezTo>
                  <a:pt x="58" y="86"/>
                  <a:pt x="58" y="86"/>
                  <a:pt x="58" y="86"/>
                </a:cubicBezTo>
                <a:cubicBezTo>
                  <a:pt x="57" y="87"/>
                  <a:pt x="56" y="88"/>
                  <a:pt x="54" y="88"/>
                </a:cubicBezTo>
                <a:close/>
                <a:moveTo>
                  <a:pt x="64" y="69"/>
                </a:moveTo>
                <a:cubicBezTo>
                  <a:pt x="63" y="69"/>
                  <a:pt x="62" y="69"/>
                  <a:pt x="62" y="68"/>
                </a:cubicBezTo>
                <a:cubicBezTo>
                  <a:pt x="59" y="67"/>
                  <a:pt x="58" y="65"/>
                  <a:pt x="60" y="62"/>
                </a:cubicBezTo>
                <a:cubicBezTo>
                  <a:pt x="62" y="59"/>
                  <a:pt x="62" y="59"/>
                  <a:pt x="62" y="59"/>
                </a:cubicBezTo>
                <a:cubicBezTo>
                  <a:pt x="63" y="56"/>
                  <a:pt x="65" y="56"/>
                  <a:pt x="68" y="57"/>
                </a:cubicBezTo>
                <a:cubicBezTo>
                  <a:pt x="70" y="58"/>
                  <a:pt x="71" y="61"/>
                  <a:pt x="69" y="63"/>
                </a:cubicBezTo>
                <a:cubicBezTo>
                  <a:pt x="67" y="66"/>
                  <a:pt x="67" y="66"/>
                  <a:pt x="67" y="66"/>
                </a:cubicBezTo>
                <a:cubicBezTo>
                  <a:pt x="67" y="68"/>
                  <a:pt x="65" y="69"/>
                  <a:pt x="64" y="69"/>
                </a:cubicBezTo>
                <a:close/>
                <a:moveTo>
                  <a:pt x="74" y="50"/>
                </a:moveTo>
                <a:cubicBezTo>
                  <a:pt x="73" y="50"/>
                  <a:pt x="72" y="50"/>
                  <a:pt x="71" y="49"/>
                </a:cubicBezTo>
                <a:cubicBezTo>
                  <a:pt x="69" y="48"/>
                  <a:pt x="69" y="45"/>
                  <a:pt x="70" y="43"/>
                </a:cubicBezTo>
                <a:cubicBezTo>
                  <a:pt x="72" y="40"/>
                  <a:pt x="72" y="40"/>
                  <a:pt x="72" y="40"/>
                </a:cubicBezTo>
                <a:cubicBezTo>
                  <a:pt x="73" y="37"/>
                  <a:pt x="76" y="37"/>
                  <a:pt x="78" y="38"/>
                </a:cubicBezTo>
                <a:cubicBezTo>
                  <a:pt x="80" y="39"/>
                  <a:pt x="81" y="42"/>
                  <a:pt x="80" y="44"/>
                </a:cubicBezTo>
                <a:cubicBezTo>
                  <a:pt x="77" y="48"/>
                  <a:pt x="77" y="48"/>
                  <a:pt x="77" y="48"/>
                </a:cubicBezTo>
                <a:cubicBezTo>
                  <a:pt x="77" y="49"/>
                  <a:pt x="75" y="50"/>
                  <a:pt x="74" y="50"/>
                </a:cubicBezTo>
                <a:close/>
                <a:moveTo>
                  <a:pt x="84" y="31"/>
                </a:moveTo>
                <a:cubicBezTo>
                  <a:pt x="83" y="31"/>
                  <a:pt x="83" y="31"/>
                  <a:pt x="82" y="31"/>
                </a:cubicBezTo>
                <a:cubicBezTo>
                  <a:pt x="80" y="29"/>
                  <a:pt x="79" y="27"/>
                  <a:pt x="80" y="24"/>
                </a:cubicBezTo>
                <a:cubicBezTo>
                  <a:pt x="83" y="21"/>
                  <a:pt x="83" y="21"/>
                  <a:pt x="83" y="21"/>
                </a:cubicBezTo>
                <a:cubicBezTo>
                  <a:pt x="84" y="19"/>
                  <a:pt x="87" y="18"/>
                  <a:pt x="89" y="19"/>
                </a:cubicBezTo>
                <a:cubicBezTo>
                  <a:pt x="91" y="20"/>
                  <a:pt x="91" y="23"/>
                  <a:pt x="90" y="25"/>
                </a:cubicBezTo>
                <a:cubicBezTo>
                  <a:pt x="88" y="29"/>
                  <a:pt x="88" y="29"/>
                  <a:pt x="88" y="29"/>
                </a:cubicBezTo>
                <a:cubicBezTo>
                  <a:pt x="87" y="30"/>
                  <a:pt x="86" y="31"/>
                  <a:pt x="84" y="31"/>
                </a:cubicBezTo>
                <a:close/>
                <a:moveTo>
                  <a:pt x="95" y="13"/>
                </a:moveTo>
                <a:cubicBezTo>
                  <a:pt x="95" y="13"/>
                  <a:pt x="94" y="12"/>
                  <a:pt x="93" y="12"/>
                </a:cubicBezTo>
                <a:cubicBezTo>
                  <a:pt x="91" y="11"/>
                  <a:pt x="90" y="8"/>
                  <a:pt x="92" y="6"/>
                </a:cubicBezTo>
                <a:cubicBezTo>
                  <a:pt x="94" y="2"/>
                  <a:pt x="94" y="2"/>
                  <a:pt x="94" y="2"/>
                </a:cubicBezTo>
                <a:cubicBezTo>
                  <a:pt x="95" y="0"/>
                  <a:pt x="98" y="0"/>
                  <a:pt x="100" y="1"/>
                </a:cubicBezTo>
                <a:cubicBezTo>
                  <a:pt x="102" y="2"/>
                  <a:pt x="103" y="5"/>
                  <a:pt x="101" y="7"/>
                </a:cubicBezTo>
                <a:cubicBezTo>
                  <a:pt x="99" y="11"/>
                  <a:pt x="99" y="11"/>
                  <a:pt x="99" y="11"/>
                </a:cubicBezTo>
                <a:cubicBezTo>
                  <a:pt x="98" y="12"/>
                  <a:pt x="97" y="13"/>
                  <a:pt x="95" y="1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Freeform: Shape 7">
            <a:extLst>
              <a:ext uri="{FF2B5EF4-FFF2-40B4-BE49-F238E27FC236}">
                <a16:creationId xmlns:a16="http://schemas.microsoft.com/office/drawing/2014/main" id="{1482613F-929F-4917-9F4F-2D6F1DCF96E8}"/>
              </a:ext>
            </a:extLst>
          </p:cNvPr>
          <p:cNvSpPr>
            <a:spLocks/>
          </p:cNvSpPr>
          <p:nvPr/>
        </p:nvSpPr>
        <p:spPr bwMode="auto">
          <a:xfrm>
            <a:off x="3919885" y="3840550"/>
            <a:ext cx="31110" cy="24629"/>
          </a:xfrm>
          <a:custGeom>
            <a:avLst/>
            <a:gdLst>
              <a:gd name="T0" fmla="*/ 9 w 10"/>
              <a:gd name="T1" fmla="*/ 8 h 8"/>
              <a:gd name="T2" fmla="*/ 4 w 10"/>
              <a:gd name="T3" fmla="*/ 7 h 8"/>
              <a:gd name="T4" fmla="*/ 0 w 10"/>
              <a:gd name="T5" fmla="*/ 6 h 8"/>
              <a:gd name="T6" fmla="*/ 1 w 10"/>
              <a:gd name="T7" fmla="*/ 4 h 8"/>
              <a:gd name="T8" fmla="*/ 6 w 10"/>
              <a:gd name="T9" fmla="*/ 1 h 8"/>
              <a:gd name="T10" fmla="*/ 9 w 10"/>
              <a:gd name="T11" fmla="*/ 6 h 8"/>
              <a:gd name="T12" fmla="*/ 9 w 1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9" y="8"/>
                </a:moveTo>
                <a:cubicBezTo>
                  <a:pt x="4" y="7"/>
                  <a:pt x="4" y="7"/>
                  <a:pt x="4" y="7"/>
                </a:cubicBezTo>
                <a:cubicBezTo>
                  <a:pt x="0" y="6"/>
                  <a:pt x="0" y="6"/>
                  <a:pt x="0" y="6"/>
                </a:cubicBezTo>
                <a:cubicBezTo>
                  <a:pt x="1" y="4"/>
                  <a:pt x="1" y="4"/>
                  <a:pt x="1" y="4"/>
                </a:cubicBezTo>
                <a:cubicBezTo>
                  <a:pt x="1" y="2"/>
                  <a:pt x="3" y="0"/>
                  <a:pt x="6" y="1"/>
                </a:cubicBezTo>
                <a:cubicBezTo>
                  <a:pt x="8" y="1"/>
                  <a:pt x="10" y="3"/>
                  <a:pt x="9" y="6"/>
                </a:cubicBezTo>
                <a:lnTo>
                  <a:pt x="9" y="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Freeform: Shape 8">
            <a:extLst>
              <a:ext uri="{FF2B5EF4-FFF2-40B4-BE49-F238E27FC236}">
                <a16:creationId xmlns:a16="http://schemas.microsoft.com/office/drawing/2014/main" id="{2668E8FD-B5E8-4EC6-8375-2CBEC564E6FB}"/>
              </a:ext>
            </a:extLst>
          </p:cNvPr>
          <p:cNvSpPr>
            <a:spLocks/>
          </p:cNvSpPr>
          <p:nvPr/>
        </p:nvSpPr>
        <p:spPr bwMode="auto">
          <a:xfrm>
            <a:off x="5649083" y="2125611"/>
            <a:ext cx="33703" cy="29814"/>
          </a:xfrm>
          <a:custGeom>
            <a:avLst/>
            <a:gdLst>
              <a:gd name="T0" fmla="*/ 4 w 11"/>
              <a:gd name="T1" fmla="*/ 10 h 10"/>
              <a:gd name="T2" fmla="*/ 0 w 11"/>
              <a:gd name="T3" fmla="*/ 6 h 10"/>
              <a:gd name="T4" fmla="*/ 4 w 11"/>
              <a:gd name="T5" fmla="*/ 1 h 10"/>
              <a:gd name="T6" fmla="*/ 6 w 11"/>
              <a:gd name="T7" fmla="*/ 0 h 10"/>
              <a:gd name="T8" fmla="*/ 11 w 11"/>
              <a:gd name="T9" fmla="*/ 4 h 10"/>
              <a:gd name="T10" fmla="*/ 7 w 11"/>
              <a:gd name="T11" fmla="*/ 9 h 10"/>
              <a:gd name="T12" fmla="*/ 5 w 11"/>
              <a:gd name="T13" fmla="*/ 9 h 10"/>
              <a:gd name="T14" fmla="*/ 4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4" y="10"/>
                </a:moveTo>
                <a:cubicBezTo>
                  <a:pt x="2" y="10"/>
                  <a:pt x="1" y="8"/>
                  <a:pt x="0" y="6"/>
                </a:cubicBezTo>
                <a:cubicBezTo>
                  <a:pt x="0" y="4"/>
                  <a:pt x="1" y="1"/>
                  <a:pt x="4" y="1"/>
                </a:cubicBezTo>
                <a:cubicBezTo>
                  <a:pt x="6" y="0"/>
                  <a:pt x="6" y="0"/>
                  <a:pt x="6" y="0"/>
                </a:cubicBezTo>
                <a:cubicBezTo>
                  <a:pt x="8" y="0"/>
                  <a:pt x="10" y="1"/>
                  <a:pt x="11" y="4"/>
                </a:cubicBezTo>
                <a:cubicBezTo>
                  <a:pt x="11" y="6"/>
                  <a:pt x="10" y="9"/>
                  <a:pt x="7" y="9"/>
                </a:cubicBezTo>
                <a:cubicBezTo>
                  <a:pt x="5" y="9"/>
                  <a:pt x="5" y="9"/>
                  <a:pt x="5" y="9"/>
                </a:cubicBezTo>
                <a:lnTo>
                  <a:pt x="4" y="1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Freeform: Shape 9">
            <a:extLst>
              <a:ext uri="{FF2B5EF4-FFF2-40B4-BE49-F238E27FC236}">
                <a16:creationId xmlns:a16="http://schemas.microsoft.com/office/drawing/2014/main" id="{716485A5-5995-47B6-9C38-FED580B99801}"/>
              </a:ext>
            </a:extLst>
          </p:cNvPr>
          <p:cNvSpPr>
            <a:spLocks/>
          </p:cNvSpPr>
          <p:nvPr/>
        </p:nvSpPr>
        <p:spPr bwMode="auto">
          <a:xfrm>
            <a:off x="4898554" y="2137277"/>
            <a:ext cx="727197" cy="316285"/>
          </a:xfrm>
          <a:custGeom>
            <a:avLst/>
            <a:gdLst>
              <a:gd name="T0" fmla="*/ 2 w 237"/>
              <a:gd name="T1" fmla="*/ 101 h 103"/>
              <a:gd name="T2" fmla="*/ 7 w 237"/>
              <a:gd name="T3" fmla="*/ 93 h 103"/>
              <a:gd name="T4" fmla="*/ 11 w 237"/>
              <a:gd name="T5" fmla="*/ 100 h 103"/>
              <a:gd name="T6" fmla="*/ 5 w 237"/>
              <a:gd name="T7" fmla="*/ 103 h 103"/>
              <a:gd name="T8" fmla="*/ 20 w 237"/>
              <a:gd name="T9" fmla="*/ 90 h 103"/>
              <a:gd name="T10" fmla="*/ 26 w 237"/>
              <a:gd name="T11" fmla="*/ 81 h 103"/>
              <a:gd name="T12" fmla="*/ 30 w 237"/>
              <a:gd name="T13" fmla="*/ 89 h 103"/>
              <a:gd name="T14" fmla="*/ 24 w 237"/>
              <a:gd name="T15" fmla="*/ 92 h 103"/>
              <a:gd name="T16" fmla="*/ 39 w 237"/>
              <a:gd name="T17" fmla="*/ 79 h 103"/>
              <a:gd name="T18" fmla="*/ 45 w 237"/>
              <a:gd name="T19" fmla="*/ 70 h 103"/>
              <a:gd name="T20" fmla="*/ 49 w 237"/>
              <a:gd name="T21" fmla="*/ 78 h 103"/>
              <a:gd name="T22" fmla="*/ 43 w 237"/>
              <a:gd name="T23" fmla="*/ 81 h 103"/>
              <a:gd name="T24" fmla="*/ 59 w 237"/>
              <a:gd name="T25" fmla="*/ 68 h 103"/>
              <a:gd name="T26" fmla="*/ 65 w 237"/>
              <a:gd name="T27" fmla="*/ 60 h 103"/>
              <a:gd name="T28" fmla="*/ 69 w 237"/>
              <a:gd name="T29" fmla="*/ 68 h 103"/>
              <a:gd name="T30" fmla="*/ 63 w 237"/>
              <a:gd name="T31" fmla="*/ 71 h 103"/>
              <a:gd name="T32" fmla="*/ 79 w 237"/>
              <a:gd name="T33" fmla="*/ 58 h 103"/>
              <a:gd name="T34" fmla="*/ 85 w 237"/>
              <a:gd name="T35" fmla="*/ 50 h 103"/>
              <a:gd name="T36" fmla="*/ 88 w 237"/>
              <a:gd name="T37" fmla="*/ 58 h 103"/>
              <a:gd name="T38" fmla="*/ 83 w 237"/>
              <a:gd name="T39" fmla="*/ 61 h 103"/>
              <a:gd name="T40" fmla="*/ 99 w 237"/>
              <a:gd name="T41" fmla="*/ 49 h 103"/>
              <a:gd name="T42" fmla="*/ 105 w 237"/>
              <a:gd name="T43" fmla="*/ 41 h 103"/>
              <a:gd name="T44" fmla="*/ 108 w 237"/>
              <a:gd name="T45" fmla="*/ 50 h 103"/>
              <a:gd name="T46" fmla="*/ 103 w 237"/>
              <a:gd name="T47" fmla="*/ 52 h 103"/>
              <a:gd name="T48" fmla="*/ 119 w 237"/>
              <a:gd name="T49" fmla="*/ 40 h 103"/>
              <a:gd name="T50" fmla="*/ 125 w 237"/>
              <a:gd name="T51" fmla="*/ 33 h 103"/>
              <a:gd name="T52" fmla="*/ 129 w 237"/>
              <a:gd name="T53" fmla="*/ 41 h 103"/>
              <a:gd name="T54" fmla="*/ 123 w 237"/>
              <a:gd name="T55" fmla="*/ 43 h 103"/>
              <a:gd name="T56" fmla="*/ 139 w 237"/>
              <a:gd name="T57" fmla="*/ 32 h 103"/>
              <a:gd name="T58" fmla="*/ 146 w 237"/>
              <a:gd name="T59" fmla="*/ 25 h 103"/>
              <a:gd name="T60" fmla="*/ 149 w 237"/>
              <a:gd name="T61" fmla="*/ 33 h 103"/>
              <a:gd name="T62" fmla="*/ 143 w 237"/>
              <a:gd name="T63" fmla="*/ 35 h 103"/>
              <a:gd name="T64" fmla="*/ 160 w 237"/>
              <a:gd name="T65" fmla="*/ 25 h 103"/>
              <a:gd name="T66" fmla="*/ 167 w 237"/>
              <a:gd name="T67" fmla="*/ 18 h 103"/>
              <a:gd name="T68" fmla="*/ 170 w 237"/>
              <a:gd name="T69" fmla="*/ 26 h 103"/>
              <a:gd name="T70" fmla="*/ 164 w 237"/>
              <a:gd name="T71" fmla="*/ 28 h 103"/>
              <a:gd name="T72" fmla="*/ 181 w 237"/>
              <a:gd name="T73" fmla="*/ 18 h 103"/>
              <a:gd name="T74" fmla="*/ 188 w 237"/>
              <a:gd name="T75" fmla="*/ 11 h 103"/>
              <a:gd name="T76" fmla="*/ 191 w 237"/>
              <a:gd name="T77" fmla="*/ 20 h 103"/>
              <a:gd name="T78" fmla="*/ 185 w 237"/>
              <a:gd name="T79" fmla="*/ 21 h 103"/>
              <a:gd name="T80" fmla="*/ 202 w 237"/>
              <a:gd name="T81" fmla="*/ 12 h 103"/>
              <a:gd name="T82" fmla="*/ 210 w 237"/>
              <a:gd name="T83" fmla="*/ 6 h 103"/>
              <a:gd name="T84" fmla="*/ 212 w 237"/>
              <a:gd name="T85" fmla="*/ 14 h 103"/>
              <a:gd name="T86" fmla="*/ 207 w 237"/>
              <a:gd name="T87" fmla="*/ 15 h 103"/>
              <a:gd name="T88" fmla="*/ 224 w 237"/>
              <a:gd name="T89" fmla="*/ 7 h 103"/>
              <a:gd name="T90" fmla="*/ 231 w 237"/>
              <a:gd name="T91" fmla="*/ 0 h 103"/>
              <a:gd name="T92" fmla="*/ 233 w 237"/>
              <a:gd name="T93" fmla="*/ 9 h 103"/>
              <a:gd name="T94" fmla="*/ 228 w 237"/>
              <a:gd name="T95" fmla="*/ 1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103">
                <a:moveTo>
                  <a:pt x="5" y="103"/>
                </a:moveTo>
                <a:cubicBezTo>
                  <a:pt x="4" y="103"/>
                  <a:pt x="3" y="103"/>
                  <a:pt x="2" y="101"/>
                </a:cubicBezTo>
                <a:cubicBezTo>
                  <a:pt x="0" y="99"/>
                  <a:pt x="1" y="96"/>
                  <a:pt x="3" y="95"/>
                </a:cubicBezTo>
                <a:cubicBezTo>
                  <a:pt x="7" y="93"/>
                  <a:pt x="7" y="93"/>
                  <a:pt x="7" y="93"/>
                </a:cubicBezTo>
                <a:cubicBezTo>
                  <a:pt x="9" y="92"/>
                  <a:pt x="12" y="92"/>
                  <a:pt x="13" y="94"/>
                </a:cubicBezTo>
                <a:cubicBezTo>
                  <a:pt x="14" y="96"/>
                  <a:pt x="14" y="99"/>
                  <a:pt x="11" y="100"/>
                </a:cubicBezTo>
                <a:cubicBezTo>
                  <a:pt x="8" y="103"/>
                  <a:pt x="8" y="103"/>
                  <a:pt x="8" y="103"/>
                </a:cubicBezTo>
                <a:cubicBezTo>
                  <a:pt x="7" y="103"/>
                  <a:pt x="6" y="103"/>
                  <a:pt x="5" y="103"/>
                </a:cubicBezTo>
                <a:close/>
                <a:moveTo>
                  <a:pt x="24" y="92"/>
                </a:moveTo>
                <a:cubicBezTo>
                  <a:pt x="23" y="92"/>
                  <a:pt x="21" y="91"/>
                  <a:pt x="20" y="90"/>
                </a:cubicBezTo>
                <a:cubicBezTo>
                  <a:pt x="19" y="88"/>
                  <a:pt x="20" y="85"/>
                  <a:pt x="22" y="84"/>
                </a:cubicBezTo>
                <a:cubicBezTo>
                  <a:pt x="26" y="81"/>
                  <a:pt x="26" y="81"/>
                  <a:pt x="26" y="81"/>
                </a:cubicBezTo>
                <a:cubicBezTo>
                  <a:pt x="28" y="80"/>
                  <a:pt x="31" y="81"/>
                  <a:pt x="32" y="83"/>
                </a:cubicBezTo>
                <a:cubicBezTo>
                  <a:pt x="33" y="85"/>
                  <a:pt x="32" y="88"/>
                  <a:pt x="30" y="89"/>
                </a:cubicBezTo>
                <a:cubicBezTo>
                  <a:pt x="26" y="91"/>
                  <a:pt x="26" y="91"/>
                  <a:pt x="26" y="91"/>
                </a:cubicBezTo>
                <a:cubicBezTo>
                  <a:pt x="26" y="92"/>
                  <a:pt x="25" y="92"/>
                  <a:pt x="24" y="92"/>
                </a:cubicBezTo>
                <a:close/>
                <a:moveTo>
                  <a:pt x="43" y="81"/>
                </a:moveTo>
                <a:cubicBezTo>
                  <a:pt x="42" y="81"/>
                  <a:pt x="40" y="80"/>
                  <a:pt x="39" y="79"/>
                </a:cubicBezTo>
                <a:cubicBezTo>
                  <a:pt x="38" y="76"/>
                  <a:pt x="39" y="74"/>
                  <a:pt x="41" y="73"/>
                </a:cubicBezTo>
                <a:cubicBezTo>
                  <a:pt x="45" y="70"/>
                  <a:pt x="45" y="70"/>
                  <a:pt x="45" y="70"/>
                </a:cubicBezTo>
                <a:cubicBezTo>
                  <a:pt x="47" y="69"/>
                  <a:pt x="50" y="70"/>
                  <a:pt x="51" y="72"/>
                </a:cubicBezTo>
                <a:cubicBezTo>
                  <a:pt x="52" y="74"/>
                  <a:pt x="51" y="77"/>
                  <a:pt x="49" y="78"/>
                </a:cubicBezTo>
                <a:cubicBezTo>
                  <a:pt x="45" y="80"/>
                  <a:pt x="45" y="80"/>
                  <a:pt x="45" y="80"/>
                </a:cubicBezTo>
                <a:cubicBezTo>
                  <a:pt x="45" y="81"/>
                  <a:pt x="44" y="81"/>
                  <a:pt x="43" y="81"/>
                </a:cubicBezTo>
                <a:close/>
                <a:moveTo>
                  <a:pt x="63" y="71"/>
                </a:moveTo>
                <a:cubicBezTo>
                  <a:pt x="61" y="71"/>
                  <a:pt x="60" y="70"/>
                  <a:pt x="59" y="68"/>
                </a:cubicBezTo>
                <a:cubicBezTo>
                  <a:pt x="58" y="66"/>
                  <a:pt x="59" y="63"/>
                  <a:pt x="61" y="62"/>
                </a:cubicBezTo>
                <a:cubicBezTo>
                  <a:pt x="65" y="60"/>
                  <a:pt x="65" y="60"/>
                  <a:pt x="65" y="60"/>
                </a:cubicBezTo>
                <a:cubicBezTo>
                  <a:pt x="67" y="59"/>
                  <a:pt x="70" y="60"/>
                  <a:pt x="71" y="62"/>
                </a:cubicBezTo>
                <a:cubicBezTo>
                  <a:pt x="72" y="64"/>
                  <a:pt x="71" y="67"/>
                  <a:pt x="69" y="68"/>
                </a:cubicBezTo>
                <a:cubicBezTo>
                  <a:pt x="65" y="70"/>
                  <a:pt x="65" y="70"/>
                  <a:pt x="65" y="70"/>
                </a:cubicBezTo>
                <a:cubicBezTo>
                  <a:pt x="64" y="70"/>
                  <a:pt x="63" y="71"/>
                  <a:pt x="63" y="71"/>
                </a:cubicBezTo>
                <a:close/>
                <a:moveTo>
                  <a:pt x="83" y="61"/>
                </a:moveTo>
                <a:cubicBezTo>
                  <a:pt x="81" y="61"/>
                  <a:pt x="79" y="60"/>
                  <a:pt x="79" y="58"/>
                </a:cubicBezTo>
                <a:cubicBezTo>
                  <a:pt x="77" y="56"/>
                  <a:pt x="78" y="53"/>
                  <a:pt x="81" y="52"/>
                </a:cubicBezTo>
                <a:cubicBezTo>
                  <a:pt x="85" y="50"/>
                  <a:pt x="85" y="50"/>
                  <a:pt x="85" y="50"/>
                </a:cubicBezTo>
                <a:cubicBezTo>
                  <a:pt x="87" y="49"/>
                  <a:pt x="89" y="50"/>
                  <a:pt x="91" y="53"/>
                </a:cubicBezTo>
                <a:cubicBezTo>
                  <a:pt x="92" y="55"/>
                  <a:pt x="91" y="57"/>
                  <a:pt x="88" y="58"/>
                </a:cubicBezTo>
                <a:cubicBezTo>
                  <a:pt x="84" y="60"/>
                  <a:pt x="84" y="60"/>
                  <a:pt x="84" y="60"/>
                </a:cubicBezTo>
                <a:cubicBezTo>
                  <a:pt x="84" y="61"/>
                  <a:pt x="83" y="61"/>
                  <a:pt x="83" y="61"/>
                </a:cubicBezTo>
                <a:close/>
                <a:moveTo>
                  <a:pt x="103" y="52"/>
                </a:moveTo>
                <a:cubicBezTo>
                  <a:pt x="101" y="52"/>
                  <a:pt x="99" y="51"/>
                  <a:pt x="99" y="49"/>
                </a:cubicBezTo>
                <a:cubicBezTo>
                  <a:pt x="98" y="47"/>
                  <a:pt x="99" y="44"/>
                  <a:pt x="101" y="43"/>
                </a:cubicBezTo>
                <a:cubicBezTo>
                  <a:pt x="105" y="41"/>
                  <a:pt x="105" y="41"/>
                  <a:pt x="105" y="41"/>
                </a:cubicBezTo>
                <a:cubicBezTo>
                  <a:pt x="107" y="40"/>
                  <a:pt x="110" y="41"/>
                  <a:pt x="111" y="44"/>
                </a:cubicBezTo>
                <a:cubicBezTo>
                  <a:pt x="112" y="46"/>
                  <a:pt x="111" y="49"/>
                  <a:pt x="108" y="50"/>
                </a:cubicBezTo>
                <a:cubicBezTo>
                  <a:pt x="104" y="51"/>
                  <a:pt x="104" y="51"/>
                  <a:pt x="104" y="51"/>
                </a:cubicBezTo>
                <a:cubicBezTo>
                  <a:pt x="104" y="52"/>
                  <a:pt x="103" y="52"/>
                  <a:pt x="103" y="52"/>
                </a:cubicBezTo>
                <a:close/>
                <a:moveTo>
                  <a:pt x="123" y="43"/>
                </a:moveTo>
                <a:cubicBezTo>
                  <a:pt x="121" y="43"/>
                  <a:pt x="119" y="42"/>
                  <a:pt x="119" y="40"/>
                </a:cubicBezTo>
                <a:cubicBezTo>
                  <a:pt x="118" y="38"/>
                  <a:pt x="119" y="35"/>
                  <a:pt x="121" y="35"/>
                </a:cubicBezTo>
                <a:cubicBezTo>
                  <a:pt x="125" y="33"/>
                  <a:pt x="125" y="33"/>
                  <a:pt x="125" y="33"/>
                </a:cubicBezTo>
                <a:cubicBezTo>
                  <a:pt x="128" y="32"/>
                  <a:pt x="130" y="33"/>
                  <a:pt x="131" y="35"/>
                </a:cubicBezTo>
                <a:cubicBezTo>
                  <a:pt x="132" y="38"/>
                  <a:pt x="131" y="40"/>
                  <a:pt x="129" y="41"/>
                </a:cubicBezTo>
                <a:cubicBezTo>
                  <a:pt x="125" y="43"/>
                  <a:pt x="125" y="43"/>
                  <a:pt x="125" y="43"/>
                </a:cubicBezTo>
                <a:cubicBezTo>
                  <a:pt x="124" y="43"/>
                  <a:pt x="123" y="43"/>
                  <a:pt x="123" y="43"/>
                </a:cubicBezTo>
                <a:close/>
                <a:moveTo>
                  <a:pt x="143" y="35"/>
                </a:moveTo>
                <a:cubicBezTo>
                  <a:pt x="142" y="35"/>
                  <a:pt x="140" y="34"/>
                  <a:pt x="139" y="32"/>
                </a:cubicBezTo>
                <a:cubicBezTo>
                  <a:pt x="138" y="30"/>
                  <a:pt x="140" y="27"/>
                  <a:pt x="142" y="27"/>
                </a:cubicBezTo>
                <a:cubicBezTo>
                  <a:pt x="146" y="25"/>
                  <a:pt x="146" y="25"/>
                  <a:pt x="146" y="25"/>
                </a:cubicBezTo>
                <a:cubicBezTo>
                  <a:pt x="148" y="24"/>
                  <a:pt x="151" y="26"/>
                  <a:pt x="152" y="28"/>
                </a:cubicBezTo>
                <a:cubicBezTo>
                  <a:pt x="153" y="30"/>
                  <a:pt x="151" y="33"/>
                  <a:pt x="149" y="33"/>
                </a:cubicBezTo>
                <a:cubicBezTo>
                  <a:pt x="145" y="35"/>
                  <a:pt x="145" y="35"/>
                  <a:pt x="145" y="35"/>
                </a:cubicBezTo>
                <a:cubicBezTo>
                  <a:pt x="144" y="35"/>
                  <a:pt x="144" y="35"/>
                  <a:pt x="143" y="35"/>
                </a:cubicBezTo>
                <a:close/>
                <a:moveTo>
                  <a:pt x="164" y="28"/>
                </a:moveTo>
                <a:cubicBezTo>
                  <a:pt x="162" y="28"/>
                  <a:pt x="161" y="27"/>
                  <a:pt x="160" y="25"/>
                </a:cubicBezTo>
                <a:cubicBezTo>
                  <a:pt x="159" y="23"/>
                  <a:pt x="161" y="20"/>
                  <a:pt x="163" y="19"/>
                </a:cubicBezTo>
                <a:cubicBezTo>
                  <a:pt x="167" y="18"/>
                  <a:pt x="167" y="18"/>
                  <a:pt x="167" y="18"/>
                </a:cubicBezTo>
                <a:cubicBezTo>
                  <a:pt x="169" y="17"/>
                  <a:pt x="172" y="18"/>
                  <a:pt x="173" y="21"/>
                </a:cubicBezTo>
                <a:cubicBezTo>
                  <a:pt x="173" y="23"/>
                  <a:pt x="172" y="26"/>
                  <a:pt x="170" y="26"/>
                </a:cubicBezTo>
                <a:cubicBezTo>
                  <a:pt x="166" y="28"/>
                  <a:pt x="166" y="28"/>
                  <a:pt x="166" y="28"/>
                </a:cubicBezTo>
                <a:cubicBezTo>
                  <a:pt x="165" y="28"/>
                  <a:pt x="165" y="28"/>
                  <a:pt x="164" y="28"/>
                </a:cubicBezTo>
                <a:close/>
                <a:moveTo>
                  <a:pt x="185" y="21"/>
                </a:moveTo>
                <a:cubicBezTo>
                  <a:pt x="183" y="21"/>
                  <a:pt x="182" y="20"/>
                  <a:pt x="181" y="18"/>
                </a:cubicBezTo>
                <a:cubicBezTo>
                  <a:pt x="180" y="16"/>
                  <a:pt x="182" y="13"/>
                  <a:pt x="184" y="13"/>
                </a:cubicBezTo>
                <a:cubicBezTo>
                  <a:pt x="188" y="11"/>
                  <a:pt x="188" y="11"/>
                  <a:pt x="188" y="11"/>
                </a:cubicBezTo>
                <a:cubicBezTo>
                  <a:pt x="191" y="11"/>
                  <a:pt x="193" y="12"/>
                  <a:pt x="194" y="14"/>
                </a:cubicBezTo>
                <a:cubicBezTo>
                  <a:pt x="194" y="17"/>
                  <a:pt x="193" y="19"/>
                  <a:pt x="191" y="20"/>
                </a:cubicBezTo>
                <a:cubicBezTo>
                  <a:pt x="187" y="21"/>
                  <a:pt x="187" y="21"/>
                  <a:pt x="187" y="21"/>
                </a:cubicBezTo>
                <a:cubicBezTo>
                  <a:pt x="186" y="21"/>
                  <a:pt x="186" y="21"/>
                  <a:pt x="185" y="21"/>
                </a:cubicBezTo>
                <a:close/>
                <a:moveTo>
                  <a:pt x="207" y="15"/>
                </a:moveTo>
                <a:cubicBezTo>
                  <a:pt x="205" y="15"/>
                  <a:pt x="203" y="14"/>
                  <a:pt x="202" y="12"/>
                </a:cubicBezTo>
                <a:cubicBezTo>
                  <a:pt x="202" y="10"/>
                  <a:pt x="203" y="7"/>
                  <a:pt x="205" y="7"/>
                </a:cubicBezTo>
                <a:cubicBezTo>
                  <a:pt x="210" y="6"/>
                  <a:pt x="210" y="6"/>
                  <a:pt x="210" y="6"/>
                </a:cubicBezTo>
                <a:cubicBezTo>
                  <a:pt x="212" y="5"/>
                  <a:pt x="214" y="6"/>
                  <a:pt x="215" y="9"/>
                </a:cubicBezTo>
                <a:cubicBezTo>
                  <a:pt x="216" y="11"/>
                  <a:pt x="214" y="14"/>
                  <a:pt x="212" y="14"/>
                </a:cubicBezTo>
                <a:cubicBezTo>
                  <a:pt x="208" y="15"/>
                  <a:pt x="208" y="15"/>
                  <a:pt x="208" y="15"/>
                </a:cubicBezTo>
                <a:cubicBezTo>
                  <a:pt x="207" y="15"/>
                  <a:pt x="207" y="15"/>
                  <a:pt x="207" y="15"/>
                </a:cubicBezTo>
                <a:close/>
                <a:moveTo>
                  <a:pt x="228" y="10"/>
                </a:moveTo>
                <a:cubicBezTo>
                  <a:pt x="226" y="10"/>
                  <a:pt x="224" y="9"/>
                  <a:pt x="224" y="7"/>
                </a:cubicBezTo>
                <a:cubicBezTo>
                  <a:pt x="223" y="4"/>
                  <a:pt x="225" y="2"/>
                  <a:pt x="227" y="1"/>
                </a:cubicBezTo>
                <a:cubicBezTo>
                  <a:pt x="231" y="0"/>
                  <a:pt x="231" y="0"/>
                  <a:pt x="231" y="0"/>
                </a:cubicBezTo>
                <a:cubicBezTo>
                  <a:pt x="234" y="0"/>
                  <a:pt x="236" y="1"/>
                  <a:pt x="237" y="4"/>
                </a:cubicBezTo>
                <a:cubicBezTo>
                  <a:pt x="237" y="6"/>
                  <a:pt x="236" y="9"/>
                  <a:pt x="233" y="9"/>
                </a:cubicBezTo>
                <a:cubicBezTo>
                  <a:pt x="229" y="10"/>
                  <a:pt x="229" y="10"/>
                  <a:pt x="229" y="10"/>
                </a:cubicBezTo>
                <a:lnTo>
                  <a:pt x="228" y="1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Freeform: Shape 10">
            <a:extLst>
              <a:ext uri="{FF2B5EF4-FFF2-40B4-BE49-F238E27FC236}">
                <a16:creationId xmlns:a16="http://schemas.microsoft.com/office/drawing/2014/main" id="{B3801DD7-BDC2-423F-8DBA-97A24900A6DE}"/>
              </a:ext>
            </a:extLst>
          </p:cNvPr>
          <p:cNvSpPr>
            <a:spLocks/>
          </p:cNvSpPr>
          <p:nvPr/>
        </p:nvSpPr>
        <p:spPr bwMode="auto">
          <a:xfrm>
            <a:off x="4849296" y="2453562"/>
            <a:ext cx="36295" cy="33703"/>
          </a:xfrm>
          <a:custGeom>
            <a:avLst/>
            <a:gdLst>
              <a:gd name="T0" fmla="*/ 5 w 12"/>
              <a:gd name="T1" fmla="*/ 11 h 11"/>
              <a:gd name="T2" fmla="*/ 1 w 12"/>
              <a:gd name="T3" fmla="*/ 9 h 11"/>
              <a:gd name="T4" fmla="*/ 2 w 12"/>
              <a:gd name="T5" fmla="*/ 3 h 11"/>
              <a:gd name="T6" fmla="*/ 4 w 12"/>
              <a:gd name="T7" fmla="*/ 2 h 11"/>
              <a:gd name="T8" fmla="*/ 10 w 12"/>
              <a:gd name="T9" fmla="*/ 3 h 11"/>
              <a:gd name="T10" fmla="*/ 9 w 12"/>
              <a:gd name="T11" fmla="*/ 9 h 11"/>
              <a:gd name="T12" fmla="*/ 7 w 12"/>
              <a:gd name="T13" fmla="*/ 10 h 11"/>
              <a:gd name="T14" fmla="*/ 5 w 1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5" y="11"/>
                </a:moveTo>
                <a:cubicBezTo>
                  <a:pt x="3" y="11"/>
                  <a:pt x="2" y="11"/>
                  <a:pt x="1" y="9"/>
                </a:cubicBezTo>
                <a:cubicBezTo>
                  <a:pt x="0" y="7"/>
                  <a:pt x="0" y="4"/>
                  <a:pt x="2" y="3"/>
                </a:cubicBezTo>
                <a:cubicBezTo>
                  <a:pt x="4" y="2"/>
                  <a:pt x="4" y="2"/>
                  <a:pt x="4" y="2"/>
                </a:cubicBezTo>
                <a:cubicBezTo>
                  <a:pt x="6" y="0"/>
                  <a:pt x="9" y="1"/>
                  <a:pt x="10" y="3"/>
                </a:cubicBezTo>
                <a:cubicBezTo>
                  <a:pt x="12" y="5"/>
                  <a:pt x="11" y="8"/>
                  <a:pt x="9" y="9"/>
                </a:cubicBezTo>
                <a:cubicBezTo>
                  <a:pt x="7" y="10"/>
                  <a:pt x="7" y="10"/>
                  <a:pt x="7" y="10"/>
                </a:cubicBezTo>
                <a:cubicBezTo>
                  <a:pt x="7" y="11"/>
                  <a:pt x="6" y="11"/>
                  <a:pt x="5" y="1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Freeform: Shape 11">
            <a:extLst>
              <a:ext uri="{FF2B5EF4-FFF2-40B4-BE49-F238E27FC236}">
                <a16:creationId xmlns:a16="http://schemas.microsoft.com/office/drawing/2014/main" id="{20F8976B-E480-49E8-9A37-BBAC9805DA79}"/>
              </a:ext>
            </a:extLst>
          </p:cNvPr>
          <p:cNvSpPr>
            <a:spLocks/>
          </p:cNvSpPr>
          <p:nvPr/>
        </p:nvSpPr>
        <p:spPr bwMode="auto">
          <a:xfrm>
            <a:off x="7305692" y="2453562"/>
            <a:ext cx="37592" cy="33703"/>
          </a:xfrm>
          <a:custGeom>
            <a:avLst/>
            <a:gdLst>
              <a:gd name="T0" fmla="*/ 7 w 12"/>
              <a:gd name="T1" fmla="*/ 11 h 11"/>
              <a:gd name="T2" fmla="*/ 4 w 12"/>
              <a:gd name="T3" fmla="*/ 10 h 11"/>
              <a:gd name="T4" fmla="*/ 2 w 12"/>
              <a:gd name="T5" fmla="*/ 9 h 11"/>
              <a:gd name="T6" fmla="*/ 1 w 12"/>
              <a:gd name="T7" fmla="*/ 2 h 11"/>
              <a:gd name="T8" fmla="*/ 7 w 12"/>
              <a:gd name="T9" fmla="*/ 1 h 11"/>
              <a:gd name="T10" fmla="*/ 9 w 12"/>
              <a:gd name="T11" fmla="*/ 2 h 11"/>
              <a:gd name="T12" fmla="*/ 10 w 12"/>
              <a:gd name="T13" fmla="*/ 9 h 11"/>
              <a:gd name="T14" fmla="*/ 7 w 12"/>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7" y="11"/>
                </a:moveTo>
                <a:cubicBezTo>
                  <a:pt x="6" y="11"/>
                  <a:pt x="5" y="10"/>
                  <a:pt x="4" y="10"/>
                </a:cubicBezTo>
                <a:cubicBezTo>
                  <a:pt x="2" y="9"/>
                  <a:pt x="2" y="9"/>
                  <a:pt x="2" y="9"/>
                </a:cubicBezTo>
                <a:cubicBezTo>
                  <a:pt x="0" y="7"/>
                  <a:pt x="0" y="4"/>
                  <a:pt x="1" y="2"/>
                </a:cubicBezTo>
                <a:cubicBezTo>
                  <a:pt x="2" y="0"/>
                  <a:pt x="5" y="0"/>
                  <a:pt x="7" y="1"/>
                </a:cubicBezTo>
                <a:cubicBezTo>
                  <a:pt x="9" y="2"/>
                  <a:pt x="9" y="2"/>
                  <a:pt x="9" y="2"/>
                </a:cubicBezTo>
                <a:cubicBezTo>
                  <a:pt x="11" y="4"/>
                  <a:pt x="12" y="7"/>
                  <a:pt x="10" y="9"/>
                </a:cubicBezTo>
                <a:cubicBezTo>
                  <a:pt x="9" y="10"/>
                  <a:pt x="8" y="11"/>
                  <a:pt x="7" y="1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Freeform: Shape 12">
            <a:extLst>
              <a:ext uri="{FF2B5EF4-FFF2-40B4-BE49-F238E27FC236}">
                <a16:creationId xmlns:a16="http://schemas.microsoft.com/office/drawing/2014/main" id="{D94628DF-903C-4341-8267-D44AB0ADFF63}"/>
              </a:ext>
            </a:extLst>
          </p:cNvPr>
          <p:cNvSpPr>
            <a:spLocks/>
          </p:cNvSpPr>
          <p:nvPr/>
        </p:nvSpPr>
        <p:spPr bwMode="auto">
          <a:xfrm>
            <a:off x="6551274" y="2134684"/>
            <a:ext cx="738863" cy="318878"/>
          </a:xfrm>
          <a:custGeom>
            <a:avLst/>
            <a:gdLst>
              <a:gd name="T0" fmla="*/ 233 w 241"/>
              <a:gd name="T1" fmla="*/ 103 h 104"/>
              <a:gd name="T2" fmla="*/ 228 w 241"/>
              <a:gd name="T3" fmla="*/ 94 h 104"/>
              <a:gd name="T4" fmla="*/ 238 w 241"/>
              <a:gd name="T5" fmla="*/ 95 h 104"/>
              <a:gd name="T6" fmla="*/ 236 w 241"/>
              <a:gd name="T7" fmla="*/ 104 h 104"/>
              <a:gd name="T8" fmla="*/ 214 w 241"/>
              <a:gd name="T9" fmla="*/ 91 h 104"/>
              <a:gd name="T10" fmla="*/ 209 w 241"/>
              <a:gd name="T11" fmla="*/ 83 h 104"/>
              <a:gd name="T12" fmla="*/ 219 w 241"/>
              <a:gd name="T13" fmla="*/ 84 h 104"/>
              <a:gd name="T14" fmla="*/ 217 w 241"/>
              <a:gd name="T15" fmla="*/ 92 h 104"/>
              <a:gd name="T16" fmla="*/ 195 w 241"/>
              <a:gd name="T17" fmla="*/ 80 h 104"/>
              <a:gd name="T18" fmla="*/ 189 w 241"/>
              <a:gd name="T19" fmla="*/ 72 h 104"/>
              <a:gd name="T20" fmla="*/ 199 w 241"/>
              <a:gd name="T21" fmla="*/ 73 h 104"/>
              <a:gd name="T22" fmla="*/ 197 w 241"/>
              <a:gd name="T23" fmla="*/ 81 h 104"/>
              <a:gd name="T24" fmla="*/ 175 w 241"/>
              <a:gd name="T25" fmla="*/ 70 h 104"/>
              <a:gd name="T26" fmla="*/ 170 w 241"/>
              <a:gd name="T27" fmla="*/ 62 h 104"/>
              <a:gd name="T28" fmla="*/ 179 w 241"/>
              <a:gd name="T29" fmla="*/ 62 h 104"/>
              <a:gd name="T30" fmla="*/ 177 w 241"/>
              <a:gd name="T31" fmla="*/ 70 h 104"/>
              <a:gd name="T32" fmla="*/ 156 w 241"/>
              <a:gd name="T33" fmla="*/ 60 h 104"/>
              <a:gd name="T34" fmla="*/ 149 w 241"/>
              <a:gd name="T35" fmla="*/ 52 h 104"/>
              <a:gd name="T36" fmla="*/ 159 w 241"/>
              <a:gd name="T37" fmla="*/ 52 h 104"/>
              <a:gd name="T38" fmla="*/ 157 w 241"/>
              <a:gd name="T39" fmla="*/ 61 h 104"/>
              <a:gd name="T40" fmla="*/ 135 w 241"/>
              <a:gd name="T41" fmla="*/ 51 h 104"/>
              <a:gd name="T42" fmla="*/ 129 w 241"/>
              <a:gd name="T43" fmla="*/ 43 h 104"/>
              <a:gd name="T44" fmla="*/ 139 w 241"/>
              <a:gd name="T45" fmla="*/ 43 h 104"/>
              <a:gd name="T46" fmla="*/ 137 w 241"/>
              <a:gd name="T47" fmla="*/ 51 h 104"/>
              <a:gd name="T48" fmla="*/ 115 w 241"/>
              <a:gd name="T49" fmla="*/ 43 h 104"/>
              <a:gd name="T50" fmla="*/ 108 w 241"/>
              <a:gd name="T51" fmla="*/ 35 h 104"/>
              <a:gd name="T52" fmla="*/ 118 w 241"/>
              <a:gd name="T53" fmla="*/ 34 h 104"/>
              <a:gd name="T54" fmla="*/ 116 w 241"/>
              <a:gd name="T55" fmla="*/ 43 h 104"/>
              <a:gd name="T56" fmla="*/ 94 w 241"/>
              <a:gd name="T57" fmla="*/ 35 h 104"/>
              <a:gd name="T58" fmla="*/ 87 w 241"/>
              <a:gd name="T59" fmla="*/ 28 h 104"/>
              <a:gd name="T60" fmla="*/ 97 w 241"/>
              <a:gd name="T61" fmla="*/ 26 h 104"/>
              <a:gd name="T62" fmla="*/ 95 w 241"/>
              <a:gd name="T63" fmla="*/ 35 h 104"/>
              <a:gd name="T64" fmla="*/ 73 w 241"/>
              <a:gd name="T65" fmla="*/ 27 h 104"/>
              <a:gd name="T66" fmla="*/ 66 w 241"/>
              <a:gd name="T67" fmla="*/ 21 h 104"/>
              <a:gd name="T68" fmla="*/ 76 w 241"/>
              <a:gd name="T69" fmla="*/ 19 h 104"/>
              <a:gd name="T70" fmla="*/ 74 w 241"/>
              <a:gd name="T71" fmla="*/ 28 h 104"/>
              <a:gd name="T72" fmla="*/ 52 w 241"/>
              <a:gd name="T73" fmla="*/ 21 h 104"/>
              <a:gd name="T74" fmla="*/ 44 w 241"/>
              <a:gd name="T75" fmla="*/ 14 h 104"/>
              <a:gd name="T76" fmla="*/ 54 w 241"/>
              <a:gd name="T77" fmla="*/ 12 h 104"/>
              <a:gd name="T78" fmla="*/ 53 w 241"/>
              <a:gd name="T79" fmla="*/ 21 h 104"/>
              <a:gd name="T80" fmla="*/ 30 w 241"/>
              <a:gd name="T81" fmla="*/ 15 h 104"/>
              <a:gd name="T82" fmla="*/ 23 w 241"/>
              <a:gd name="T83" fmla="*/ 9 h 104"/>
              <a:gd name="T84" fmla="*/ 32 w 241"/>
              <a:gd name="T85" fmla="*/ 7 h 104"/>
              <a:gd name="T86" fmla="*/ 31 w 241"/>
              <a:gd name="T87" fmla="*/ 15 h 104"/>
              <a:gd name="T88" fmla="*/ 9 w 241"/>
              <a:gd name="T89" fmla="*/ 10 h 104"/>
              <a:gd name="T90" fmla="*/ 1 w 241"/>
              <a:gd name="T91" fmla="*/ 4 h 104"/>
              <a:gd name="T92" fmla="*/ 11 w 241"/>
              <a:gd name="T93" fmla="*/ 1 h 104"/>
              <a:gd name="T94" fmla="*/ 10 w 241"/>
              <a:gd name="T95" fmla="*/ 1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1" h="104">
                <a:moveTo>
                  <a:pt x="236" y="104"/>
                </a:moveTo>
                <a:cubicBezTo>
                  <a:pt x="235" y="104"/>
                  <a:pt x="234" y="103"/>
                  <a:pt x="233" y="103"/>
                </a:cubicBezTo>
                <a:cubicBezTo>
                  <a:pt x="230" y="101"/>
                  <a:pt x="230" y="101"/>
                  <a:pt x="230" y="101"/>
                </a:cubicBezTo>
                <a:cubicBezTo>
                  <a:pt x="228" y="99"/>
                  <a:pt x="227" y="96"/>
                  <a:pt x="228" y="94"/>
                </a:cubicBezTo>
                <a:cubicBezTo>
                  <a:pt x="230" y="92"/>
                  <a:pt x="232" y="92"/>
                  <a:pt x="234" y="93"/>
                </a:cubicBezTo>
                <a:cubicBezTo>
                  <a:pt x="238" y="95"/>
                  <a:pt x="238" y="95"/>
                  <a:pt x="238" y="95"/>
                </a:cubicBezTo>
                <a:cubicBezTo>
                  <a:pt x="240" y="97"/>
                  <a:pt x="241" y="99"/>
                  <a:pt x="240" y="101"/>
                </a:cubicBezTo>
                <a:cubicBezTo>
                  <a:pt x="239" y="103"/>
                  <a:pt x="237" y="104"/>
                  <a:pt x="236" y="104"/>
                </a:cubicBezTo>
                <a:close/>
                <a:moveTo>
                  <a:pt x="217" y="92"/>
                </a:moveTo>
                <a:cubicBezTo>
                  <a:pt x="216" y="92"/>
                  <a:pt x="215" y="92"/>
                  <a:pt x="214" y="91"/>
                </a:cubicBezTo>
                <a:cubicBezTo>
                  <a:pt x="211" y="89"/>
                  <a:pt x="211" y="89"/>
                  <a:pt x="211" y="89"/>
                </a:cubicBezTo>
                <a:cubicBezTo>
                  <a:pt x="209" y="88"/>
                  <a:pt x="208" y="85"/>
                  <a:pt x="209" y="83"/>
                </a:cubicBezTo>
                <a:cubicBezTo>
                  <a:pt x="210" y="81"/>
                  <a:pt x="213" y="80"/>
                  <a:pt x="215" y="81"/>
                </a:cubicBezTo>
                <a:cubicBezTo>
                  <a:pt x="219" y="84"/>
                  <a:pt x="219" y="84"/>
                  <a:pt x="219" y="84"/>
                </a:cubicBezTo>
                <a:cubicBezTo>
                  <a:pt x="221" y="85"/>
                  <a:pt x="222" y="88"/>
                  <a:pt x="221" y="90"/>
                </a:cubicBezTo>
                <a:cubicBezTo>
                  <a:pt x="220" y="91"/>
                  <a:pt x="218" y="92"/>
                  <a:pt x="217" y="92"/>
                </a:cubicBezTo>
                <a:close/>
                <a:moveTo>
                  <a:pt x="197" y="81"/>
                </a:moveTo>
                <a:cubicBezTo>
                  <a:pt x="197" y="81"/>
                  <a:pt x="196" y="81"/>
                  <a:pt x="195" y="80"/>
                </a:cubicBezTo>
                <a:cubicBezTo>
                  <a:pt x="191" y="78"/>
                  <a:pt x="191" y="78"/>
                  <a:pt x="191" y="78"/>
                </a:cubicBezTo>
                <a:cubicBezTo>
                  <a:pt x="189" y="77"/>
                  <a:pt x="188" y="74"/>
                  <a:pt x="189" y="72"/>
                </a:cubicBezTo>
                <a:cubicBezTo>
                  <a:pt x="191" y="70"/>
                  <a:pt x="193" y="69"/>
                  <a:pt x="195" y="70"/>
                </a:cubicBezTo>
                <a:cubicBezTo>
                  <a:pt x="199" y="73"/>
                  <a:pt x="199" y="73"/>
                  <a:pt x="199" y="73"/>
                </a:cubicBezTo>
                <a:cubicBezTo>
                  <a:pt x="202" y="74"/>
                  <a:pt x="202" y="76"/>
                  <a:pt x="201" y="79"/>
                </a:cubicBezTo>
                <a:cubicBezTo>
                  <a:pt x="200" y="80"/>
                  <a:pt x="199" y="81"/>
                  <a:pt x="197" y="81"/>
                </a:cubicBezTo>
                <a:close/>
                <a:moveTo>
                  <a:pt x="177" y="70"/>
                </a:moveTo>
                <a:cubicBezTo>
                  <a:pt x="177" y="70"/>
                  <a:pt x="176" y="70"/>
                  <a:pt x="175" y="70"/>
                </a:cubicBezTo>
                <a:cubicBezTo>
                  <a:pt x="172" y="68"/>
                  <a:pt x="172" y="68"/>
                  <a:pt x="172" y="68"/>
                </a:cubicBezTo>
                <a:cubicBezTo>
                  <a:pt x="169" y="67"/>
                  <a:pt x="168" y="64"/>
                  <a:pt x="170" y="62"/>
                </a:cubicBezTo>
                <a:cubicBezTo>
                  <a:pt x="171" y="60"/>
                  <a:pt x="173" y="59"/>
                  <a:pt x="175" y="60"/>
                </a:cubicBezTo>
                <a:cubicBezTo>
                  <a:pt x="179" y="62"/>
                  <a:pt x="179" y="62"/>
                  <a:pt x="179" y="62"/>
                </a:cubicBezTo>
                <a:cubicBezTo>
                  <a:pt x="182" y="63"/>
                  <a:pt x="183" y="66"/>
                  <a:pt x="181" y="68"/>
                </a:cubicBezTo>
                <a:cubicBezTo>
                  <a:pt x="181" y="70"/>
                  <a:pt x="179" y="70"/>
                  <a:pt x="177" y="70"/>
                </a:cubicBezTo>
                <a:close/>
                <a:moveTo>
                  <a:pt x="157" y="61"/>
                </a:moveTo>
                <a:cubicBezTo>
                  <a:pt x="157" y="61"/>
                  <a:pt x="156" y="60"/>
                  <a:pt x="156" y="60"/>
                </a:cubicBezTo>
                <a:cubicBezTo>
                  <a:pt x="151" y="58"/>
                  <a:pt x="151" y="58"/>
                  <a:pt x="151" y="58"/>
                </a:cubicBezTo>
                <a:cubicBezTo>
                  <a:pt x="149" y="57"/>
                  <a:pt x="148" y="55"/>
                  <a:pt x="149" y="52"/>
                </a:cubicBezTo>
                <a:cubicBezTo>
                  <a:pt x="150" y="50"/>
                  <a:pt x="153" y="49"/>
                  <a:pt x="155" y="50"/>
                </a:cubicBezTo>
                <a:cubicBezTo>
                  <a:pt x="159" y="52"/>
                  <a:pt x="159" y="52"/>
                  <a:pt x="159" y="52"/>
                </a:cubicBezTo>
                <a:cubicBezTo>
                  <a:pt x="161" y="53"/>
                  <a:pt x="162" y="56"/>
                  <a:pt x="161" y="58"/>
                </a:cubicBezTo>
                <a:cubicBezTo>
                  <a:pt x="161" y="60"/>
                  <a:pt x="159" y="61"/>
                  <a:pt x="157" y="61"/>
                </a:cubicBezTo>
                <a:close/>
                <a:moveTo>
                  <a:pt x="137" y="51"/>
                </a:moveTo>
                <a:cubicBezTo>
                  <a:pt x="136" y="51"/>
                  <a:pt x="136" y="51"/>
                  <a:pt x="135" y="51"/>
                </a:cubicBezTo>
                <a:cubicBezTo>
                  <a:pt x="131" y="49"/>
                  <a:pt x="131" y="49"/>
                  <a:pt x="131" y="49"/>
                </a:cubicBezTo>
                <a:cubicBezTo>
                  <a:pt x="129" y="48"/>
                  <a:pt x="128" y="46"/>
                  <a:pt x="129" y="43"/>
                </a:cubicBezTo>
                <a:cubicBezTo>
                  <a:pt x="130" y="41"/>
                  <a:pt x="132" y="40"/>
                  <a:pt x="135" y="41"/>
                </a:cubicBezTo>
                <a:cubicBezTo>
                  <a:pt x="139" y="43"/>
                  <a:pt x="139" y="43"/>
                  <a:pt x="139" y="43"/>
                </a:cubicBezTo>
                <a:cubicBezTo>
                  <a:pt x="141" y="44"/>
                  <a:pt x="142" y="46"/>
                  <a:pt x="141" y="49"/>
                </a:cubicBezTo>
                <a:cubicBezTo>
                  <a:pt x="140" y="50"/>
                  <a:pt x="139" y="51"/>
                  <a:pt x="137" y="51"/>
                </a:cubicBezTo>
                <a:close/>
                <a:moveTo>
                  <a:pt x="116" y="43"/>
                </a:moveTo>
                <a:cubicBezTo>
                  <a:pt x="116" y="43"/>
                  <a:pt x="115" y="43"/>
                  <a:pt x="115" y="43"/>
                </a:cubicBezTo>
                <a:cubicBezTo>
                  <a:pt x="111" y="41"/>
                  <a:pt x="111" y="41"/>
                  <a:pt x="111" y="41"/>
                </a:cubicBezTo>
                <a:cubicBezTo>
                  <a:pt x="108" y="40"/>
                  <a:pt x="107" y="37"/>
                  <a:pt x="108" y="35"/>
                </a:cubicBezTo>
                <a:cubicBezTo>
                  <a:pt x="109" y="33"/>
                  <a:pt x="112" y="32"/>
                  <a:pt x="114" y="33"/>
                </a:cubicBezTo>
                <a:cubicBezTo>
                  <a:pt x="118" y="34"/>
                  <a:pt x="118" y="34"/>
                  <a:pt x="118" y="34"/>
                </a:cubicBezTo>
                <a:cubicBezTo>
                  <a:pt x="120" y="35"/>
                  <a:pt x="121" y="38"/>
                  <a:pt x="120" y="40"/>
                </a:cubicBezTo>
                <a:cubicBezTo>
                  <a:pt x="120" y="42"/>
                  <a:pt x="118" y="43"/>
                  <a:pt x="116" y="43"/>
                </a:cubicBezTo>
                <a:close/>
                <a:moveTo>
                  <a:pt x="95" y="35"/>
                </a:moveTo>
                <a:cubicBezTo>
                  <a:pt x="95" y="35"/>
                  <a:pt x="94" y="35"/>
                  <a:pt x="94" y="35"/>
                </a:cubicBezTo>
                <a:cubicBezTo>
                  <a:pt x="90" y="33"/>
                  <a:pt x="90" y="33"/>
                  <a:pt x="90" y="33"/>
                </a:cubicBezTo>
                <a:cubicBezTo>
                  <a:pt x="87" y="32"/>
                  <a:pt x="86" y="30"/>
                  <a:pt x="87" y="28"/>
                </a:cubicBezTo>
                <a:cubicBezTo>
                  <a:pt x="88" y="25"/>
                  <a:pt x="90" y="24"/>
                  <a:pt x="93" y="25"/>
                </a:cubicBezTo>
                <a:cubicBezTo>
                  <a:pt x="97" y="26"/>
                  <a:pt x="97" y="26"/>
                  <a:pt x="97" y="26"/>
                </a:cubicBezTo>
                <a:cubicBezTo>
                  <a:pt x="99" y="27"/>
                  <a:pt x="100" y="30"/>
                  <a:pt x="100" y="32"/>
                </a:cubicBezTo>
                <a:cubicBezTo>
                  <a:pt x="99" y="34"/>
                  <a:pt x="97" y="35"/>
                  <a:pt x="95" y="35"/>
                </a:cubicBezTo>
                <a:close/>
                <a:moveTo>
                  <a:pt x="74" y="28"/>
                </a:moveTo>
                <a:cubicBezTo>
                  <a:pt x="74" y="28"/>
                  <a:pt x="73" y="28"/>
                  <a:pt x="73" y="27"/>
                </a:cubicBezTo>
                <a:cubicBezTo>
                  <a:pt x="69" y="26"/>
                  <a:pt x="69" y="26"/>
                  <a:pt x="69" y="26"/>
                </a:cubicBezTo>
                <a:cubicBezTo>
                  <a:pt x="66" y="25"/>
                  <a:pt x="65" y="23"/>
                  <a:pt x="66" y="21"/>
                </a:cubicBezTo>
                <a:cubicBezTo>
                  <a:pt x="67" y="18"/>
                  <a:pt x="69" y="17"/>
                  <a:pt x="71" y="18"/>
                </a:cubicBezTo>
                <a:cubicBezTo>
                  <a:pt x="76" y="19"/>
                  <a:pt x="76" y="19"/>
                  <a:pt x="76" y="19"/>
                </a:cubicBezTo>
                <a:cubicBezTo>
                  <a:pt x="78" y="20"/>
                  <a:pt x="79" y="22"/>
                  <a:pt x="78" y="25"/>
                </a:cubicBezTo>
                <a:cubicBezTo>
                  <a:pt x="78" y="27"/>
                  <a:pt x="76" y="28"/>
                  <a:pt x="74" y="28"/>
                </a:cubicBezTo>
                <a:close/>
                <a:moveTo>
                  <a:pt x="53" y="21"/>
                </a:moveTo>
                <a:cubicBezTo>
                  <a:pt x="52" y="21"/>
                  <a:pt x="52" y="21"/>
                  <a:pt x="52" y="21"/>
                </a:cubicBezTo>
                <a:cubicBezTo>
                  <a:pt x="47" y="20"/>
                  <a:pt x="47" y="20"/>
                  <a:pt x="47" y="20"/>
                </a:cubicBezTo>
                <a:cubicBezTo>
                  <a:pt x="45" y="19"/>
                  <a:pt x="44" y="17"/>
                  <a:pt x="44" y="14"/>
                </a:cubicBezTo>
                <a:cubicBezTo>
                  <a:pt x="45" y="12"/>
                  <a:pt x="47" y="11"/>
                  <a:pt x="50" y="11"/>
                </a:cubicBezTo>
                <a:cubicBezTo>
                  <a:pt x="54" y="12"/>
                  <a:pt x="54" y="12"/>
                  <a:pt x="54" y="12"/>
                </a:cubicBezTo>
                <a:cubicBezTo>
                  <a:pt x="56" y="13"/>
                  <a:pt x="58" y="16"/>
                  <a:pt x="57" y="18"/>
                </a:cubicBezTo>
                <a:cubicBezTo>
                  <a:pt x="57" y="20"/>
                  <a:pt x="55" y="21"/>
                  <a:pt x="53" y="21"/>
                </a:cubicBezTo>
                <a:close/>
                <a:moveTo>
                  <a:pt x="31" y="15"/>
                </a:moveTo>
                <a:cubicBezTo>
                  <a:pt x="31" y="15"/>
                  <a:pt x="31" y="15"/>
                  <a:pt x="30" y="15"/>
                </a:cubicBezTo>
                <a:cubicBezTo>
                  <a:pt x="26" y="14"/>
                  <a:pt x="26" y="14"/>
                  <a:pt x="26" y="14"/>
                </a:cubicBezTo>
                <a:cubicBezTo>
                  <a:pt x="24" y="13"/>
                  <a:pt x="22" y="11"/>
                  <a:pt x="23" y="9"/>
                </a:cubicBezTo>
                <a:cubicBezTo>
                  <a:pt x="23" y="6"/>
                  <a:pt x="26" y="5"/>
                  <a:pt x="28" y="5"/>
                </a:cubicBezTo>
                <a:cubicBezTo>
                  <a:pt x="32" y="7"/>
                  <a:pt x="32" y="7"/>
                  <a:pt x="32" y="7"/>
                </a:cubicBezTo>
                <a:cubicBezTo>
                  <a:pt x="35" y="7"/>
                  <a:pt x="36" y="10"/>
                  <a:pt x="36" y="12"/>
                </a:cubicBezTo>
                <a:cubicBezTo>
                  <a:pt x="35" y="14"/>
                  <a:pt x="33" y="15"/>
                  <a:pt x="31" y="15"/>
                </a:cubicBezTo>
                <a:close/>
                <a:moveTo>
                  <a:pt x="10" y="10"/>
                </a:moveTo>
                <a:cubicBezTo>
                  <a:pt x="9" y="10"/>
                  <a:pt x="9" y="10"/>
                  <a:pt x="9" y="10"/>
                </a:cubicBezTo>
                <a:cubicBezTo>
                  <a:pt x="4" y="9"/>
                  <a:pt x="4" y="9"/>
                  <a:pt x="4" y="9"/>
                </a:cubicBezTo>
                <a:cubicBezTo>
                  <a:pt x="2" y="8"/>
                  <a:pt x="0" y="6"/>
                  <a:pt x="1" y="4"/>
                </a:cubicBezTo>
                <a:cubicBezTo>
                  <a:pt x="1" y="1"/>
                  <a:pt x="4" y="0"/>
                  <a:pt x="6" y="0"/>
                </a:cubicBezTo>
                <a:cubicBezTo>
                  <a:pt x="11" y="1"/>
                  <a:pt x="11" y="1"/>
                  <a:pt x="11" y="1"/>
                </a:cubicBezTo>
                <a:cubicBezTo>
                  <a:pt x="13" y="2"/>
                  <a:pt x="14" y="4"/>
                  <a:pt x="14" y="7"/>
                </a:cubicBezTo>
                <a:cubicBezTo>
                  <a:pt x="13" y="9"/>
                  <a:pt x="12" y="10"/>
                  <a:pt x="10" y="1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Freeform: Shape 13">
            <a:extLst>
              <a:ext uri="{FF2B5EF4-FFF2-40B4-BE49-F238E27FC236}">
                <a16:creationId xmlns:a16="http://schemas.microsoft.com/office/drawing/2014/main" id="{68092743-369B-48E9-88AB-34C2314569EF}"/>
              </a:ext>
            </a:extLst>
          </p:cNvPr>
          <p:cNvSpPr>
            <a:spLocks/>
          </p:cNvSpPr>
          <p:nvPr/>
        </p:nvSpPr>
        <p:spPr bwMode="auto">
          <a:xfrm>
            <a:off x="6492942" y="2121722"/>
            <a:ext cx="33703" cy="28518"/>
          </a:xfrm>
          <a:custGeom>
            <a:avLst/>
            <a:gdLst>
              <a:gd name="T0" fmla="*/ 7 w 11"/>
              <a:gd name="T1" fmla="*/ 9 h 9"/>
              <a:gd name="T2" fmla="*/ 6 w 11"/>
              <a:gd name="T3" fmla="*/ 9 h 9"/>
              <a:gd name="T4" fmla="*/ 4 w 11"/>
              <a:gd name="T5" fmla="*/ 9 h 9"/>
              <a:gd name="T6" fmla="*/ 0 w 11"/>
              <a:gd name="T7" fmla="*/ 4 h 9"/>
              <a:gd name="T8" fmla="*/ 5 w 11"/>
              <a:gd name="T9" fmla="*/ 0 h 9"/>
              <a:gd name="T10" fmla="*/ 7 w 11"/>
              <a:gd name="T11" fmla="*/ 1 h 9"/>
              <a:gd name="T12" fmla="*/ 11 w 11"/>
              <a:gd name="T13" fmla="*/ 6 h 9"/>
              <a:gd name="T14" fmla="*/ 7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7" y="9"/>
                </a:moveTo>
                <a:cubicBezTo>
                  <a:pt x="6" y="9"/>
                  <a:pt x="6" y="9"/>
                  <a:pt x="6" y="9"/>
                </a:cubicBezTo>
                <a:cubicBezTo>
                  <a:pt x="4" y="9"/>
                  <a:pt x="4" y="9"/>
                  <a:pt x="4" y="9"/>
                </a:cubicBezTo>
                <a:cubicBezTo>
                  <a:pt x="1" y="9"/>
                  <a:pt x="0" y="6"/>
                  <a:pt x="0" y="4"/>
                </a:cubicBezTo>
                <a:cubicBezTo>
                  <a:pt x="1" y="1"/>
                  <a:pt x="3" y="0"/>
                  <a:pt x="5" y="0"/>
                </a:cubicBezTo>
                <a:cubicBezTo>
                  <a:pt x="7" y="1"/>
                  <a:pt x="7" y="1"/>
                  <a:pt x="7" y="1"/>
                </a:cubicBezTo>
                <a:cubicBezTo>
                  <a:pt x="10" y="1"/>
                  <a:pt x="11" y="3"/>
                  <a:pt x="11" y="6"/>
                </a:cubicBezTo>
                <a:cubicBezTo>
                  <a:pt x="11" y="8"/>
                  <a:pt x="9" y="9"/>
                  <a:pt x="7" y="9"/>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Freeform: Shape 14">
            <a:extLst>
              <a:ext uri="{FF2B5EF4-FFF2-40B4-BE49-F238E27FC236}">
                <a16:creationId xmlns:a16="http://schemas.microsoft.com/office/drawing/2014/main" id="{4E667498-FF51-4FEC-9747-650FA67C6463}"/>
              </a:ext>
            </a:extLst>
          </p:cNvPr>
          <p:cNvSpPr>
            <a:spLocks/>
          </p:cNvSpPr>
          <p:nvPr/>
        </p:nvSpPr>
        <p:spPr bwMode="auto">
          <a:xfrm>
            <a:off x="8248066" y="3865180"/>
            <a:ext cx="29814" cy="33703"/>
          </a:xfrm>
          <a:custGeom>
            <a:avLst/>
            <a:gdLst>
              <a:gd name="T0" fmla="*/ 6 w 10"/>
              <a:gd name="T1" fmla="*/ 11 h 11"/>
              <a:gd name="T2" fmla="*/ 1 w 10"/>
              <a:gd name="T3" fmla="*/ 8 h 11"/>
              <a:gd name="T4" fmla="*/ 1 w 10"/>
              <a:gd name="T5" fmla="*/ 5 h 11"/>
              <a:gd name="T6" fmla="*/ 4 w 10"/>
              <a:gd name="T7" fmla="*/ 0 h 11"/>
              <a:gd name="T8" fmla="*/ 9 w 10"/>
              <a:gd name="T9" fmla="*/ 4 h 11"/>
              <a:gd name="T10" fmla="*/ 10 w 10"/>
              <a:gd name="T11" fmla="*/ 6 h 11"/>
              <a:gd name="T12" fmla="*/ 6 w 10"/>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0" h="11">
                <a:moveTo>
                  <a:pt x="6" y="11"/>
                </a:moveTo>
                <a:cubicBezTo>
                  <a:pt x="3" y="11"/>
                  <a:pt x="2" y="10"/>
                  <a:pt x="1" y="8"/>
                </a:cubicBezTo>
                <a:cubicBezTo>
                  <a:pt x="1" y="5"/>
                  <a:pt x="1" y="5"/>
                  <a:pt x="1" y="5"/>
                </a:cubicBezTo>
                <a:cubicBezTo>
                  <a:pt x="0" y="3"/>
                  <a:pt x="2" y="1"/>
                  <a:pt x="4" y="0"/>
                </a:cubicBezTo>
                <a:cubicBezTo>
                  <a:pt x="7" y="0"/>
                  <a:pt x="9" y="1"/>
                  <a:pt x="9" y="4"/>
                </a:cubicBezTo>
                <a:cubicBezTo>
                  <a:pt x="10" y="6"/>
                  <a:pt x="10" y="6"/>
                  <a:pt x="10" y="6"/>
                </a:cubicBezTo>
                <a:cubicBezTo>
                  <a:pt x="10" y="8"/>
                  <a:pt x="9" y="11"/>
                  <a:pt x="6" y="1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15">
            <a:extLst>
              <a:ext uri="{FF2B5EF4-FFF2-40B4-BE49-F238E27FC236}">
                <a16:creationId xmlns:a16="http://schemas.microsoft.com/office/drawing/2014/main" id="{71D6723C-ADCE-4A29-8428-F2CF9AFB6409}"/>
              </a:ext>
            </a:extLst>
          </p:cNvPr>
          <p:cNvSpPr>
            <a:spLocks/>
          </p:cNvSpPr>
          <p:nvPr/>
        </p:nvSpPr>
        <p:spPr bwMode="auto">
          <a:xfrm>
            <a:off x="7934373" y="3091317"/>
            <a:ext cx="331840" cy="746640"/>
          </a:xfrm>
          <a:custGeom>
            <a:avLst/>
            <a:gdLst>
              <a:gd name="T0" fmla="*/ 99 w 108"/>
              <a:gd name="T1" fmla="*/ 240 h 243"/>
              <a:gd name="T2" fmla="*/ 101 w 108"/>
              <a:gd name="T3" fmla="*/ 230 h 243"/>
              <a:gd name="T4" fmla="*/ 108 w 108"/>
              <a:gd name="T5" fmla="*/ 238 h 243"/>
              <a:gd name="T6" fmla="*/ 103 w 108"/>
              <a:gd name="T7" fmla="*/ 243 h 243"/>
              <a:gd name="T8" fmla="*/ 94 w 108"/>
              <a:gd name="T9" fmla="*/ 218 h 243"/>
              <a:gd name="T10" fmla="*/ 96 w 108"/>
              <a:gd name="T11" fmla="*/ 208 h 243"/>
              <a:gd name="T12" fmla="*/ 102 w 108"/>
              <a:gd name="T13" fmla="*/ 216 h 243"/>
              <a:gd name="T14" fmla="*/ 98 w 108"/>
              <a:gd name="T15" fmla="*/ 221 h 243"/>
              <a:gd name="T16" fmla="*/ 88 w 108"/>
              <a:gd name="T17" fmla="*/ 196 h 243"/>
              <a:gd name="T18" fmla="*/ 90 w 108"/>
              <a:gd name="T19" fmla="*/ 186 h 243"/>
              <a:gd name="T20" fmla="*/ 96 w 108"/>
              <a:gd name="T21" fmla="*/ 193 h 243"/>
              <a:gd name="T22" fmla="*/ 92 w 108"/>
              <a:gd name="T23" fmla="*/ 199 h 243"/>
              <a:gd name="T24" fmla="*/ 81 w 108"/>
              <a:gd name="T25" fmla="*/ 174 h 243"/>
              <a:gd name="T26" fmla="*/ 83 w 108"/>
              <a:gd name="T27" fmla="*/ 164 h 243"/>
              <a:gd name="T28" fmla="*/ 90 w 108"/>
              <a:gd name="T29" fmla="*/ 172 h 243"/>
              <a:gd name="T30" fmla="*/ 85 w 108"/>
              <a:gd name="T31" fmla="*/ 177 h 243"/>
              <a:gd name="T32" fmla="*/ 74 w 108"/>
              <a:gd name="T33" fmla="*/ 153 h 243"/>
              <a:gd name="T34" fmla="*/ 75 w 108"/>
              <a:gd name="T35" fmla="*/ 143 h 243"/>
              <a:gd name="T36" fmla="*/ 82 w 108"/>
              <a:gd name="T37" fmla="*/ 150 h 243"/>
              <a:gd name="T38" fmla="*/ 78 w 108"/>
              <a:gd name="T39" fmla="*/ 156 h 243"/>
              <a:gd name="T40" fmla="*/ 66 w 108"/>
              <a:gd name="T41" fmla="*/ 132 h 243"/>
              <a:gd name="T42" fmla="*/ 67 w 108"/>
              <a:gd name="T43" fmla="*/ 122 h 243"/>
              <a:gd name="T44" fmla="*/ 74 w 108"/>
              <a:gd name="T45" fmla="*/ 129 h 243"/>
              <a:gd name="T46" fmla="*/ 70 w 108"/>
              <a:gd name="T47" fmla="*/ 135 h 243"/>
              <a:gd name="T48" fmla="*/ 57 w 108"/>
              <a:gd name="T49" fmla="*/ 111 h 243"/>
              <a:gd name="T50" fmla="*/ 58 w 108"/>
              <a:gd name="T51" fmla="*/ 101 h 243"/>
              <a:gd name="T52" fmla="*/ 65 w 108"/>
              <a:gd name="T53" fmla="*/ 107 h 243"/>
              <a:gd name="T54" fmla="*/ 61 w 108"/>
              <a:gd name="T55" fmla="*/ 114 h 243"/>
              <a:gd name="T56" fmla="*/ 48 w 108"/>
              <a:gd name="T57" fmla="*/ 90 h 243"/>
              <a:gd name="T58" fmla="*/ 48 w 108"/>
              <a:gd name="T59" fmla="*/ 80 h 243"/>
              <a:gd name="T60" fmla="*/ 56 w 108"/>
              <a:gd name="T61" fmla="*/ 87 h 243"/>
              <a:gd name="T62" fmla="*/ 52 w 108"/>
              <a:gd name="T63" fmla="*/ 93 h 243"/>
              <a:gd name="T64" fmla="*/ 38 w 108"/>
              <a:gd name="T65" fmla="*/ 70 h 243"/>
              <a:gd name="T66" fmla="*/ 38 w 108"/>
              <a:gd name="T67" fmla="*/ 60 h 243"/>
              <a:gd name="T68" fmla="*/ 46 w 108"/>
              <a:gd name="T69" fmla="*/ 66 h 243"/>
              <a:gd name="T70" fmla="*/ 42 w 108"/>
              <a:gd name="T71" fmla="*/ 73 h 243"/>
              <a:gd name="T72" fmla="*/ 27 w 108"/>
              <a:gd name="T73" fmla="*/ 50 h 243"/>
              <a:gd name="T74" fmla="*/ 27 w 108"/>
              <a:gd name="T75" fmla="*/ 40 h 243"/>
              <a:gd name="T76" fmla="*/ 35 w 108"/>
              <a:gd name="T77" fmla="*/ 46 h 243"/>
              <a:gd name="T78" fmla="*/ 31 w 108"/>
              <a:gd name="T79" fmla="*/ 53 h 243"/>
              <a:gd name="T80" fmla="*/ 16 w 108"/>
              <a:gd name="T81" fmla="*/ 31 h 243"/>
              <a:gd name="T82" fmla="*/ 15 w 108"/>
              <a:gd name="T83" fmla="*/ 21 h 243"/>
              <a:gd name="T84" fmla="*/ 24 w 108"/>
              <a:gd name="T85" fmla="*/ 26 h 243"/>
              <a:gd name="T86" fmla="*/ 20 w 108"/>
              <a:gd name="T87" fmla="*/ 33 h 243"/>
              <a:gd name="T88" fmla="*/ 4 w 108"/>
              <a:gd name="T89" fmla="*/ 11 h 243"/>
              <a:gd name="T90" fmla="*/ 3 w 108"/>
              <a:gd name="T91" fmla="*/ 1 h 243"/>
              <a:gd name="T92" fmla="*/ 12 w 108"/>
              <a:gd name="T93" fmla="*/ 7 h 243"/>
              <a:gd name="T94" fmla="*/ 8 w 108"/>
              <a:gd name="T95" fmla="*/ 1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8" h="243">
                <a:moveTo>
                  <a:pt x="103" y="243"/>
                </a:moveTo>
                <a:cubicBezTo>
                  <a:pt x="101" y="243"/>
                  <a:pt x="100" y="242"/>
                  <a:pt x="99" y="240"/>
                </a:cubicBezTo>
                <a:cubicBezTo>
                  <a:pt x="98" y="235"/>
                  <a:pt x="98" y="235"/>
                  <a:pt x="98" y="235"/>
                </a:cubicBezTo>
                <a:cubicBezTo>
                  <a:pt x="97" y="233"/>
                  <a:pt x="99" y="231"/>
                  <a:pt x="101" y="230"/>
                </a:cubicBezTo>
                <a:cubicBezTo>
                  <a:pt x="104" y="229"/>
                  <a:pt x="106" y="231"/>
                  <a:pt x="107" y="233"/>
                </a:cubicBezTo>
                <a:cubicBezTo>
                  <a:pt x="108" y="238"/>
                  <a:pt x="108" y="238"/>
                  <a:pt x="108" y="238"/>
                </a:cubicBezTo>
                <a:cubicBezTo>
                  <a:pt x="108" y="240"/>
                  <a:pt x="107" y="243"/>
                  <a:pt x="104" y="243"/>
                </a:cubicBezTo>
                <a:lnTo>
                  <a:pt x="103" y="243"/>
                </a:lnTo>
                <a:close/>
                <a:moveTo>
                  <a:pt x="98" y="221"/>
                </a:moveTo>
                <a:cubicBezTo>
                  <a:pt x="96" y="221"/>
                  <a:pt x="94" y="220"/>
                  <a:pt x="94" y="218"/>
                </a:cubicBezTo>
                <a:cubicBezTo>
                  <a:pt x="93" y="213"/>
                  <a:pt x="93" y="213"/>
                  <a:pt x="93" y="213"/>
                </a:cubicBezTo>
                <a:cubicBezTo>
                  <a:pt x="92" y="211"/>
                  <a:pt x="93" y="209"/>
                  <a:pt x="96" y="208"/>
                </a:cubicBezTo>
                <a:cubicBezTo>
                  <a:pt x="98" y="207"/>
                  <a:pt x="101" y="209"/>
                  <a:pt x="101" y="211"/>
                </a:cubicBezTo>
                <a:cubicBezTo>
                  <a:pt x="102" y="216"/>
                  <a:pt x="102" y="216"/>
                  <a:pt x="102" y="216"/>
                </a:cubicBezTo>
                <a:cubicBezTo>
                  <a:pt x="103" y="218"/>
                  <a:pt x="102" y="220"/>
                  <a:pt x="99" y="221"/>
                </a:cubicBezTo>
                <a:cubicBezTo>
                  <a:pt x="99" y="221"/>
                  <a:pt x="98" y="221"/>
                  <a:pt x="98" y="221"/>
                </a:cubicBezTo>
                <a:close/>
                <a:moveTo>
                  <a:pt x="92" y="199"/>
                </a:moveTo>
                <a:cubicBezTo>
                  <a:pt x="90" y="199"/>
                  <a:pt x="88" y="198"/>
                  <a:pt x="88" y="196"/>
                </a:cubicBezTo>
                <a:cubicBezTo>
                  <a:pt x="87" y="192"/>
                  <a:pt x="87" y="192"/>
                  <a:pt x="87" y="192"/>
                </a:cubicBezTo>
                <a:cubicBezTo>
                  <a:pt x="86" y="189"/>
                  <a:pt x="87" y="187"/>
                  <a:pt x="90" y="186"/>
                </a:cubicBezTo>
                <a:cubicBezTo>
                  <a:pt x="92" y="185"/>
                  <a:pt x="94" y="187"/>
                  <a:pt x="95" y="189"/>
                </a:cubicBezTo>
                <a:cubicBezTo>
                  <a:pt x="96" y="193"/>
                  <a:pt x="96" y="193"/>
                  <a:pt x="96" y="193"/>
                </a:cubicBezTo>
                <a:cubicBezTo>
                  <a:pt x="97" y="196"/>
                  <a:pt x="96" y="198"/>
                  <a:pt x="93" y="199"/>
                </a:cubicBezTo>
                <a:cubicBezTo>
                  <a:pt x="93" y="199"/>
                  <a:pt x="92" y="199"/>
                  <a:pt x="92" y="199"/>
                </a:cubicBezTo>
                <a:close/>
                <a:moveTo>
                  <a:pt x="85" y="177"/>
                </a:moveTo>
                <a:cubicBezTo>
                  <a:pt x="84" y="177"/>
                  <a:pt x="82" y="176"/>
                  <a:pt x="81" y="174"/>
                </a:cubicBezTo>
                <a:cubicBezTo>
                  <a:pt x="80" y="170"/>
                  <a:pt x="80" y="170"/>
                  <a:pt x="80" y="170"/>
                </a:cubicBezTo>
                <a:cubicBezTo>
                  <a:pt x="79" y="168"/>
                  <a:pt x="80" y="165"/>
                  <a:pt x="83" y="164"/>
                </a:cubicBezTo>
                <a:cubicBezTo>
                  <a:pt x="85" y="164"/>
                  <a:pt x="87" y="165"/>
                  <a:pt x="88" y="167"/>
                </a:cubicBezTo>
                <a:cubicBezTo>
                  <a:pt x="90" y="172"/>
                  <a:pt x="90" y="172"/>
                  <a:pt x="90" y="172"/>
                </a:cubicBezTo>
                <a:cubicBezTo>
                  <a:pt x="90" y="174"/>
                  <a:pt x="89" y="176"/>
                  <a:pt x="87" y="177"/>
                </a:cubicBezTo>
                <a:cubicBezTo>
                  <a:pt x="86" y="177"/>
                  <a:pt x="86" y="177"/>
                  <a:pt x="85" y="177"/>
                </a:cubicBezTo>
                <a:close/>
                <a:moveTo>
                  <a:pt x="78" y="156"/>
                </a:moveTo>
                <a:cubicBezTo>
                  <a:pt x="76" y="156"/>
                  <a:pt x="74" y="155"/>
                  <a:pt x="74" y="153"/>
                </a:cubicBezTo>
                <a:cubicBezTo>
                  <a:pt x="72" y="149"/>
                  <a:pt x="72" y="149"/>
                  <a:pt x="72" y="149"/>
                </a:cubicBezTo>
                <a:cubicBezTo>
                  <a:pt x="71" y="146"/>
                  <a:pt x="73" y="144"/>
                  <a:pt x="75" y="143"/>
                </a:cubicBezTo>
                <a:cubicBezTo>
                  <a:pt x="77" y="142"/>
                  <a:pt x="80" y="143"/>
                  <a:pt x="81" y="146"/>
                </a:cubicBezTo>
                <a:cubicBezTo>
                  <a:pt x="82" y="150"/>
                  <a:pt x="82" y="150"/>
                  <a:pt x="82" y="150"/>
                </a:cubicBezTo>
                <a:cubicBezTo>
                  <a:pt x="83" y="152"/>
                  <a:pt x="82" y="155"/>
                  <a:pt x="79" y="156"/>
                </a:cubicBezTo>
                <a:cubicBezTo>
                  <a:pt x="79" y="156"/>
                  <a:pt x="78" y="156"/>
                  <a:pt x="78" y="156"/>
                </a:cubicBezTo>
                <a:close/>
                <a:moveTo>
                  <a:pt x="70" y="135"/>
                </a:moveTo>
                <a:cubicBezTo>
                  <a:pt x="68" y="135"/>
                  <a:pt x="66" y="134"/>
                  <a:pt x="66" y="132"/>
                </a:cubicBezTo>
                <a:cubicBezTo>
                  <a:pt x="64" y="128"/>
                  <a:pt x="64" y="128"/>
                  <a:pt x="64" y="128"/>
                </a:cubicBezTo>
                <a:cubicBezTo>
                  <a:pt x="63" y="125"/>
                  <a:pt x="64" y="123"/>
                  <a:pt x="67" y="122"/>
                </a:cubicBezTo>
                <a:cubicBezTo>
                  <a:pt x="69" y="121"/>
                  <a:pt x="71" y="122"/>
                  <a:pt x="72" y="124"/>
                </a:cubicBezTo>
                <a:cubicBezTo>
                  <a:pt x="74" y="129"/>
                  <a:pt x="74" y="129"/>
                  <a:pt x="74" y="129"/>
                </a:cubicBezTo>
                <a:cubicBezTo>
                  <a:pt x="75" y="131"/>
                  <a:pt x="74" y="133"/>
                  <a:pt x="72" y="134"/>
                </a:cubicBezTo>
                <a:cubicBezTo>
                  <a:pt x="71" y="135"/>
                  <a:pt x="70" y="135"/>
                  <a:pt x="70" y="135"/>
                </a:cubicBezTo>
                <a:close/>
                <a:moveTo>
                  <a:pt x="61" y="114"/>
                </a:moveTo>
                <a:cubicBezTo>
                  <a:pt x="59" y="114"/>
                  <a:pt x="58" y="113"/>
                  <a:pt x="57" y="111"/>
                </a:cubicBezTo>
                <a:cubicBezTo>
                  <a:pt x="55" y="107"/>
                  <a:pt x="55" y="107"/>
                  <a:pt x="55" y="107"/>
                </a:cubicBezTo>
                <a:cubicBezTo>
                  <a:pt x="54" y="105"/>
                  <a:pt x="55" y="102"/>
                  <a:pt x="58" y="101"/>
                </a:cubicBezTo>
                <a:cubicBezTo>
                  <a:pt x="60" y="100"/>
                  <a:pt x="62" y="101"/>
                  <a:pt x="63" y="103"/>
                </a:cubicBezTo>
                <a:cubicBezTo>
                  <a:pt x="65" y="107"/>
                  <a:pt x="65" y="107"/>
                  <a:pt x="65" y="107"/>
                </a:cubicBezTo>
                <a:cubicBezTo>
                  <a:pt x="66" y="110"/>
                  <a:pt x="65" y="112"/>
                  <a:pt x="63" y="113"/>
                </a:cubicBezTo>
                <a:cubicBezTo>
                  <a:pt x="62" y="114"/>
                  <a:pt x="62" y="114"/>
                  <a:pt x="61" y="114"/>
                </a:cubicBezTo>
                <a:close/>
                <a:moveTo>
                  <a:pt x="52" y="93"/>
                </a:moveTo>
                <a:cubicBezTo>
                  <a:pt x="50" y="93"/>
                  <a:pt x="49" y="92"/>
                  <a:pt x="48" y="90"/>
                </a:cubicBezTo>
                <a:cubicBezTo>
                  <a:pt x="46" y="86"/>
                  <a:pt x="46" y="86"/>
                  <a:pt x="46" y="86"/>
                </a:cubicBezTo>
                <a:cubicBezTo>
                  <a:pt x="45" y="84"/>
                  <a:pt x="46" y="81"/>
                  <a:pt x="48" y="80"/>
                </a:cubicBezTo>
                <a:cubicBezTo>
                  <a:pt x="50" y="79"/>
                  <a:pt x="53" y="80"/>
                  <a:pt x="54" y="83"/>
                </a:cubicBezTo>
                <a:cubicBezTo>
                  <a:pt x="56" y="87"/>
                  <a:pt x="56" y="87"/>
                  <a:pt x="56" y="87"/>
                </a:cubicBezTo>
                <a:cubicBezTo>
                  <a:pt x="57" y="89"/>
                  <a:pt x="56" y="91"/>
                  <a:pt x="54" y="93"/>
                </a:cubicBezTo>
                <a:cubicBezTo>
                  <a:pt x="53" y="93"/>
                  <a:pt x="52" y="93"/>
                  <a:pt x="52" y="93"/>
                </a:cubicBezTo>
                <a:close/>
                <a:moveTo>
                  <a:pt x="42" y="73"/>
                </a:moveTo>
                <a:cubicBezTo>
                  <a:pt x="40" y="73"/>
                  <a:pt x="39" y="72"/>
                  <a:pt x="38" y="70"/>
                </a:cubicBezTo>
                <a:cubicBezTo>
                  <a:pt x="36" y="66"/>
                  <a:pt x="36" y="66"/>
                  <a:pt x="36" y="66"/>
                </a:cubicBezTo>
                <a:cubicBezTo>
                  <a:pt x="35" y="64"/>
                  <a:pt x="35" y="61"/>
                  <a:pt x="38" y="60"/>
                </a:cubicBezTo>
                <a:cubicBezTo>
                  <a:pt x="40" y="59"/>
                  <a:pt x="42" y="60"/>
                  <a:pt x="44" y="62"/>
                </a:cubicBezTo>
                <a:cubicBezTo>
                  <a:pt x="46" y="66"/>
                  <a:pt x="46" y="66"/>
                  <a:pt x="46" y="66"/>
                </a:cubicBezTo>
                <a:cubicBezTo>
                  <a:pt x="47" y="68"/>
                  <a:pt x="46" y="71"/>
                  <a:pt x="44" y="72"/>
                </a:cubicBezTo>
                <a:cubicBezTo>
                  <a:pt x="43" y="72"/>
                  <a:pt x="42" y="73"/>
                  <a:pt x="42" y="73"/>
                </a:cubicBezTo>
                <a:close/>
                <a:moveTo>
                  <a:pt x="31" y="53"/>
                </a:moveTo>
                <a:cubicBezTo>
                  <a:pt x="29" y="53"/>
                  <a:pt x="28" y="52"/>
                  <a:pt x="27" y="50"/>
                </a:cubicBezTo>
                <a:cubicBezTo>
                  <a:pt x="25" y="46"/>
                  <a:pt x="25" y="46"/>
                  <a:pt x="25" y="46"/>
                </a:cubicBezTo>
                <a:cubicBezTo>
                  <a:pt x="24" y="44"/>
                  <a:pt x="25" y="41"/>
                  <a:pt x="27" y="40"/>
                </a:cubicBezTo>
                <a:cubicBezTo>
                  <a:pt x="29" y="39"/>
                  <a:pt x="32" y="40"/>
                  <a:pt x="33" y="42"/>
                </a:cubicBezTo>
                <a:cubicBezTo>
                  <a:pt x="35" y="46"/>
                  <a:pt x="35" y="46"/>
                  <a:pt x="35" y="46"/>
                </a:cubicBezTo>
                <a:cubicBezTo>
                  <a:pt x="36" y="48"/>
                  <a:pt x="35" y="51"/>
                  <a:pt x="33" y="52"/>
                </a:cubicBezTo>
                <a:cubicBezTo>
                  <a:pt x="33" y="52"/>
                  <a:pt x="32" y="53"/>
                  <a:pt x="31" y="53"/>
                </a:cubicBezTo>
                <a:close/>
                <a:moveTo>
                  <a:pt x="20" y="33"/>
                </a:moveTo>
                <a:cubicBezTo>
                  <a:pt x="18" y="33"/>
                  <a:pt x="17" y="32"/>
                  <a:pt x="16" y="31"/>
                </a:cubicBezTo>
                <a:cubicBezTo>
                  <a:pt x="14" y="27"/>
                  <a:pt x="14" y="27"/>
                  <a:pt x="14" y="27"/>
                </a:cubicBezTo>
                <a:cubicBezTo>
                  <a:pt x="12" y="25"/>
                  <a:pt x="13" y="22"/>
                  <a:pt x="15" y="21"/>
                </a:cubicBezTo>
                <a:cubicBezTo>
                  <a:pt x="17" y="19"/>
                  <a:pt x="20" y="20"/>
                  <a:pt x="21" y="22"/>
                </a:cubicBezTo>
                <a:cubicBezTo>
                  <a:pt x="24" y="26"/>
                  <a:pt x="24" y="26"/>
                  <a:pt x="24" y="26"/>
                </a:cubicBezTo>
                <a:cubicBezTo>
                  <a:pt x="25" y="28"/>
                  <a:pt x="24" y="31"/>
                  <a:pt x="22" y="32"/>
                </a:cubicBezTo>
                <a:cubicBezTo>
                  <a:pt x="21" y="33"/>
                  <a:pt x="21" y="33"/>
                  <a:pt x="20" y="33"/>
                </a:cubicBezTo>
                <a:close/>
                <a:moveTo>
                  <a:pt x="8" y="13"/>
                </a:moveTo>
                <a:cubicBezTo>
                  <a:pt x="6" y="13"/>
                  <a:pt x="5" y="13"/>
                  <a:pt x="4" y="11"/>
                </a:cubicBezTo>
                <a:cubicBezTo>
                  <a:pt x="2" y="8"/>
                  <a:pt x="2" y="8"/>
                  <a:pt x="2" y="8"/>
                </a:cubicBezTo>
                <a:cubicBezTo>
                  <a:pt x="0" y="6"/>
                  <a:pt x="1" y="3"/>
                  <a:pt x="3" y="1"/>
                </a:cubicBezTo>
                <a:cubicBezTo>
                  <a:pt x="5" y="0"/>
                  <a:pt x="8" y="1"/>
                  <a:pt x="9" y="3"/>
                </a:cubicBezTo>
                <a:cubicBezTo>
                  <a:pt x="12" y="7"/>
                  <a:pt x="12" y="7"/>
                  <a:pt x="12" y="7"/>
                </a:cubicBezTo>
                <a:cubicBezTo>
                  <a:pt x="13" y="9"/>
                  <a:pt x="12" y="11"/>
                  <a:pt x="10" y="13"/>
                </a:cubicBezTo>
                <a:cubicBezTo>
                  <a:pt x="9" y="13"/>
                  <a:pt x="9" y="13"/>
                  <a:pt x="8" y="13"/>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Freeform: Shape 16">
            <a:extLst>
              <a:ext uri="{FF2B5EF4-FFF2-40B4-BE49-F238E27FC236}">
                <a16:creationId xmlns:a16="http://schemas.microsoft.com/office/drawing/2014/main" id="{F23C31B2-47DF-4B95-B0B6-687282296A2F}"/>
              </a:ext>
            </a:extLst>
          </p:cNvPr>
          <p:cNvSpPr>
            <a:spLocks/>
          </p:cNvSpPr>
          <p:nvPr/>
        </p:nvSpPr>
        <p:spPr bwMode="auto">
          <a:xfrm>
            <a:off x="7900670" y="3039467"/>
            <a:ext cx="33703" cy="37592"/>
          </a:xfrm>
          <a:custGeom>
            <a:avLst/>
            <a:gdLst>
              <a:gd name="T0" fmla="*/ 6 w 11"/>
              <a:gd name="T1" fmla="*/ 12 h 12"/>
              <a:gd name="T2" fmla="*/ 3 w 11"/>
              <a:gd name="T3" fmla="*/ 10 h 12"/>
              <a:gd name="T4" fmla="*/ 1 w 11"/>
              <a:gd name="T5" fmla="*/ 8 h 12"/>
              <a:gd name="T6" fmla="*/ 3 w 11"/>
              <a:gd name="T7" fmla="*/ 2 h 12"/>
              <a:gd name="T8" fmla="*/ 9 w 11"/>
              <a:gd name="T9" fmla="*/ 3 h 12"/>
              <a:gd name="T10" fmla="*/ 10 w 11"/>
              <a:gd name="T11" fmla="*/ 5 h 12"/>
              <a:gd name="T12" fmla="*/ 9 w 11"/>
              <a:gd name="T13" fmla="*/ 11 h 12"/>
              <a:gd name="T14" fmla="*/ 6 w 11"/>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2">
                <a:moveTo>
                  <a:pt x="6" y="12"/>
                </a:moveTo>
                <a:cubicBezTo>
                  <a:pt x="5" y="12"/>
                  <a:pt x="3" y="11"/>
                  <a:pt x="3" y="10"/>
                </a:cubicBezTo>
                <a:cubicBezTo>
                  <a:pt x="1" y="8"/>
                  <a:pt x="1" y="8"/>
                  <a:pt x="1" y="8"/>
                </a:cubicBezTo>
                <a:cubicBezTo>
                  <a:pt x="0" y="6"/>
                  <a:pt x="0" y="3"/>
                  <a:pt x="3" y="2"/>
                </a:cubicBezTo>
                <a:cubicBezTo>
                  <a:pt x="5" y="0"/>
                  <a:pt x="7" y="1"/>
                  <a:pt x="9" y="3"/>
                </a:cubicBezTo>
                <a:cubicBezTo>
                  <a:pt x="10" y="5"/>
                  <a:pt x="10" y="5"/>
                  <a:pt x="10" y="5"/>
                </a:cubicBezTo>
                <a:cubicBezTo>
                  <a:pt x="11" y="7"/>
                  <a:pt x="11" y="9"/>
                  <a:pt x="9" y="11"/>
                </a:cubicBezTo>
                <a:cubicBezTo>
                  <a:pt x="8" y="11"/>
                  <a:pt x="7" y="12"/>
                  <a:pt x="6" y="12"/>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24">
            <a:extLst>
              <a:ext uri="{FF2B5EF4-FFF2-40B4-BE49-F238E27FC236}">
                <a16:creationId xmlns:a16="http://schemas.microsoft.com/office/drawing/2014/main" id="{4FF0D9EE-BA00-4D83-AFFC-A2201E7386A7}"/>
              </a:ext>
            </a:extLst>
          </p:cNvPr>
          <p:cNvSpPr>
            <a:spLocks/>
          </p:cNvSpPr>
          <p:nvPr/>
        </p:nvSpPr>
        <p:spPr bwMode="auto">
          <a:xfrm>
            <a:off x="3499900" y="3911845"/>
            <a:ext cx="779047" cy="779047"/>
          </a:xfrm>
          <a:custGeom>
            <a:avLst/>
            <a:gdLst>
              <a:gd name="T0" fmla="*/ 127 w 254"/>
              <a:gd name="T1" fmla="*/ 251 h 254"/>
              <a:gd name="T2" fmla="*/ 4 w 254"/>
              <a:gd name="T3" fmla="*/ 127 h 254"/>
              <a:gd name="T4" fmla="*/ 127 w 254"/>
              <a:gd name="T5" fmla="*/ 3 h 254"/>
              <a:gd name="T6" fmla="*/ 251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9" y="251"/>
                  <a:pt x="4" y="196"/>
                  <a:pt x="4" y="127"/>
                </a:cubicBezTo>
                <a:cubicBezTo>
                  <a:pt x="4" y="59"/>
                  <a:pt x="59" y="3"/>
                  <a:pt x="127" y="3"/>
                </a:cubicBezTo>
                <a:cubicBezTo>
                  <a:pt x="196" y="3"/>
                  <a:pt x="251" y="59"/>
                  <a:pt x="251" y="127"/>
                </a:cubicBezTo>
                <a:cubicBezTo>
                  <a:pt x="251" y="196"/>
                  <a:pt x="196"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solidFill>
            <a:schemeClr val="accent2"/>
          </a:solidFill>
          <a:ln w="9525">
            <a:noFill/>
            <a:round/>
            <a:headEnd/>
            <a:tailEnd/>
          </a:ln>
        </p:spPr>
        <p:txBody>
          <a:bodyPr anchor="ctr"/>
          <a:lstStyle/>
          <a:p>
            <a:pPr algn="ctr"/>
            <a:endParaRPr/>
          </a:p>
        </p:txBody>
      </p:sp>
      <p:sp>
        <p:nvSpPr>
          <p:cNvPr id="17" name="Oval 25">
            <a:extLst>
              <a:ext uri="{FF2B5EF4-FFF2-40B4-BE49-F238E27FC236}">
                <a16:creationId xmlns:a16="http://schemas.microsoft.com/office/drawing/2014/main" id="{B41C7957-7C79-43A8-907F-AE5BACEFE774}"/>
              </a:ext>
            </a:extLst>
          </p:cNvPr>
          <p:cNvSpPr>
            <a:spLocks/>
          </p:cNvSpPr>
          <p:nvPr/>
        </p:nvSpPr>
        <p:spPr bwMode="auto">
          <a:xfrm>
            <a:off x="3594526" y="4006470"/>
            <a:ext cx="592387" cy="59238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Freeform: Shape 26">
            <a:extLst>
              <a:ext uri="{FF2B5EF4-FFF2-40B4-BE49-F238E27FC236}">
                <a16:creationId xmlns:a16="http://schemas.microsoft.com/office/drawing/2014/main" id="{DC15A8A2-403C-471E-A85B-1A94CD4EA616}"/>
              </a:ext>
            </a:extLst>
          </p:cNvPr>
          <p:cNvSpPr>
            <a:spLocks/>
          </p:cNvSpPr>
          <p:nvPr/>
        </p:nvSpPr>
        <p:spPr bwMode="auto">
          <a:xfrm>
            <a:off x="7896097" y="3898197"/>
            <a:ext cx="779047" cy="779047"/>
          </a:xfrm>
          <a:custGeom>
            <a:avLst/>
            <a:gdLst>
              <a:gd name="T0" fmla="*/ 127 w 254"/>
              <a:gd name="T1" fmla="*/ 251 h 254"/>
              <a:gd name="T2" fmla="*/ 3 w 254"/>
              <a:gd name="T3" fmla="*/ 127 h 254"/>
              <a:gd name="T4" fmla="*/ 127 w 254"/>
              <a:gd name="T5" fmla="*/ 3 h 254"/>
              <a:gd name="T6" fmla="*/ 250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8" y="251"/>
                  <a:pt x="3" y="196"/>
                  <a:pt x="3" y="127"/>
                </a:cubicBezTo>
                <a:cubicBezTo>
                  <a:pt x="3" y="59"/>
                  <a:pt x="58" y="3"/>
                  <a:pt x="127" y="3"/>
                </a:cubicBezTo>
                <a:cubicBezTo>
                  <a:pt x="195" y="3"/>
                  <a:pt x="250" y="59"/>
                  <a:pt x="250" y="127"/>
                </a:cubicBezTo>
                <a:cubicBezTo>
                  <a:pt x="250" y="196"/>
                  <a:pt x="195"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noFill/>
          <a:ln w="9525">
            <a:solidFill>
              <a:schemeClr val="accent6"/>
            </a:solidFill>
            <a:round/>
            <a:headEnd/>
            <a:tailEnd/>
          </a:ln>
        </p:spPr>
        <p:txBody>
          <a:bodyPr anchor="ctr"/>
          <a:lstStyle/>
          <a:p>
            <a:pPr algn="ctr"/>
            <a:endParaRPr/>
          </a:p>
        </p:txBody>
      </p:sp>
      <p:sp>
        <p:nvSpPr>
          <p:cNvPr id="19" name="Oval 27">
            <a:extLst>
              <a:ext uri="{FF2B5EF4-FFF2-40B4-BE49-F238E27FC236}">
                <a16:creationId xmlns:a16="http://schemas.microsoft.com/office/drawing/2014/main" id="{4E2E5391-80D2-4881-819C-DDDA53F54194}"/>
              </a:ext>
            </a:extLst>
          </p:cNvPr>
          <p:cNvSpPr>
            <a:spLocks/>
          </p:cNvSpPr>
          <p:nvPr/>
        </p:nvSpPr>
        <p:spPr bwMode="auto">
          <a:xfrm>
            <a:off x="8001778" y="4006470"/>
            <a:ext cx="592387" cy="592387"/>
          </a:xfrm>
          <a:prstGeom prst="ellipse">
            <a:avLst/>
          </a:pr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20" name="Freeform: Shape 28">
            <a:extLst>
              <a:ext uri="{FF2B5EF4-FFF2-40B4-BE49-F238E27FC236}">
                <a16:creationId xmlns:a16="http://schemas.microsoft.com/office/drawing/2014/main" id="{A26EA0A6-3F41-4D32-9900-2C4F73B5E478}"/>
              </a:ext>
            </a:extLst>
          </p:cNvPr>
          <p:cNvSpPr>
            <a:spLocks/>
          </p:cNvSpPr>
          <p:nvPr/>
        </p:nvSpPr>
        <p:spPr bwMode="auto">
          <a:xfrm>
            <a:off x="5691174" y="1708218"/>
            <a:ext cx="779047" cy="779047"/>
          </a:xfrm>
          <a:custGeom>
            <a:avLst/>
            <a:gdLst>
              <a:gd name="T0" fmla="*/ 127 w 254"/>
              <a:gd name="T1" fmla="*/ 251 h 254"/>
              <a:gd name="T2" fmla="*/ 3 w 254"/>
              <a:gd name="T3" fmla="*/ 127 h 254"/>
              <a:gd name="T4" fmla="*/ 127 w 254"/>
              <a:gd name="T5" fmla="*/ 3 h 254"/>
              <a:gd name="T6" fmla="*/ 251 w 254"/>
              <a:gd name="T7" fmla="*/ 127 h 254"/>
              <a:gd name="T8" fmla="*/ 127 w 254"/>
              <a:gd name="T9" fmla="*/ 251 h 254"/>
              <a:gd name="T10" fmla="*/ 127 w 254"/>
              <a:gd name="T11" fmla="*/ 0 h 254"/>
              <a:gd name="T12" fmla="*/ 0 w 254"/>
              <a:gd name="T13" fmla="*/ 127 h 254"/>
              <a:gd name="T14" fmla="*/ 127 w 254"/>
              <a:gd name="T15" fmla="*/ 254 h 254"/>
              <a:gd name="T16" fmla="*/ 254 w 254"/>
              <a:gd name="T17" fmla="*/ 127 h 254"/>
              <a:gd name="T18" fmla="*/ 127 w 254"/>
              <a:gd name="T19"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254">
                <a:moveTo>
                  <a:pt x="127" y="251"/>
                </a:moveTo>
                <a:cubicBezTo>
                  <a:pt x="59" y="251"/>
                  <a:pt x="3" y="195"/>
                  <a:pt x="3" y="127"/>
                </a:cubicBezTo>
                <a:cubicBezTo>
                  <a:pt x="3" y="58"/>
                  <a:pt x="59" y="3"/>
                  <a:pt x="127" y="3"/>
                </a:cubicBezTo>
                <a:cubicBezTo>
                  <a:pt x="195" y="3"/>
                  <a:pt x="251" y="58"/>
                  <a:pt x="251" y="127"/>
                </a:cubicBezTo>
                <a:cubicBezTo>
                  <a:pt x="251" y="195"/>
                  <a:pt x="195" y="251"/>
                  <a:pt x="127" y="251"/>
                </a:cubicBezTo>
                <a:moveTo>
                  <a:pt x="127" y="0"/>
                </a:moveTo>
                <a:cubicBezTo>
                  <a:pt x="57" y="0"/>
                  <a:pt x="0" y="57"/>
                  <a:pt x="0" y="127"/>
                </a:cubicBezTo>
                <a:cubicBezTo>
                  <a:pt x="0" y="197"/>
                  <a:pt x="57" y="254"/>
                  <a:pt x="127" y="254"/>
                </a:cubicBezTo>
                <a:cubicBezTo>
                  <a:pt x="197" y="254"/>
                  <a:pt x="254" y="197"/>
                  <a:pt x="254" y="127"/>
                </a:cubicBezTo>
                <a:cubicBezTo>
                  <a:pt x="254" y="57"/>
                  <a:pt x="197" y="0"/>
                  <a:pt x="127" y="0"/>
                </a:cubicBezTo>
              </a:path>
            </a:pathLst>
          </a:custGeom>
          <a:noFill/>
          <a:ln w="9525">
            <a:solidFill>
              <a:schemeClr val="accent4"/>
            </a:solidFill>
            <a:round/>
            <a:headEnd/>
            <a:tailEnd/>
          </a:ln>
        </p:spPr>
        <p:txBody>
          <a:bodyPr anchor="ctr"/>
          <a:lstStyle/>
          <a:p>
            <a:pPr algn="ctr"/>
            <a:endParaRPr/>
          </a:p>
        </p:txBody>
      </p:sp>
      <p:sp>
        <p:nvSpPr>
          <p:cNvPr id="21" name="Oval 29">
            <a:extLst>
              <a:ext uri="{FF2B5EF4-FFF2-40B4-BE49-F238E27FC236}">
                <a16:creationId xmlns:a16="http://schemas.microsoft.com/office/drawing/2014/main" id="{3E209565-BE7F-46B6-B386-E242ADEE88EB}"/>
              </a:ext>
            </a:extLst>
          </p:cNvPr>
          <p:cNvSpPr>
            <a:spLocks/>
          </p:cNvSpPr>
          <p:nvPr/>
        </p:nvSpPr>
        <p:spPr bwMode="auto">
          <a:xfrm>
            <a:off x="5799449" y="1800252"/>
            <a:ext cx="592387" cy="592387"/>
          </a:xfrm>
          <a:prstGeom prst="ellipse">
            <a:avLst/>
          </a:pr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Freeform: Shape 30">
            <a:extLst>
              <a:ext uri="{FF2B5EF4-FFF2-40B4-BE49-F238E27FC236}">
                <a16:creationId xmlns:a16="http://schemas.microsoft.com/office/drawing/2014/main" id="{365AB5BD-2244-4D76-B018-2A0401C7D8C2}"/>
              </a:ext>
            </a:extLst>
          </p:cNvPr>
          <p:cNvSpPr>
            <a:spLocks/>
          </p:cNvSpPr>
          <p:nvPr/>
        </p:nvSpPr>
        <p:spPr bwMode="auto">
          <a:xfrm>
            <a:off x="4119508" y="2352454"/>
            <a:ext cx="842563" cy="779047"/>
          </a:xfrm>
          <a:custGeom>
            <a:avLst/>
            <a:gdLst>
              <a:gd name="T0" fmla="*/ 136 w 275"/>
              <a:gd name="T1" fmla="*/ 251 h 254"/>
              <a:gd name="T2" fmla="*/ 48 w 275"/>
              <a:gd name="T3" fmla="*/ 215 h 254"/>
              <a:gd name="T4" fmla="*/ 48 w 275"/>
              <a:gd name="T5" fmla="*/ 40 h 254"/>
              <a:gd name="T6" fmla="*/ 136 w 275"/>
              <a:gd name="T7" fmla="*/ 3 h 254"/>
              <a:gd name="T8" fmla="*/ 223 w 275"/>
              <a:gd name="T9" fmla="*/ 40 h 254"/>
              <a:gd name="T10" fmla="*/ 223 w 275"/>
              <a:gd name="T11" fmla="*/ 215 h 254"/>
              <a:gd name="T12" fmla="*/ 136 w 275"/>
              <a:gd name="T13" fmla="*/ 251 h 254"/>
              <a:gd name="T14" fmla="*/ 136 w 275"/>
              <a:gd name="T15" fmla="*/ 0 h 254"/>
              <a:gd name="T16" fmla="*/ 46 w 275"/>
              <a:gd name="T17" fmla="*/ 37 h 254"/>
              <a:gd name="T18" fmla="*/ 9 w 275"/>
              <a:gd name="T19" fmla="*/ 127 h 254"/>
              <a:gd name="T20" fmla="*/ 46 w 275"/>
              <a:gd name="T21" fmla="*/ 217 h 254"/>
              <a:gd name="T22" fmla="*/ 136 w 275"/>
              <a:gd name="T23" fmla="*/ 254 h 254"/>
              <a:gd name="T24" fmla="*/ 136 w 275"/>
              <a:gd name="T25" fmla="*/ 254 h 254"/>
              <a:gd name="T26" fmla="*/ 226 w 275"/>
              <a:gd name="T27" fmla="*/ 217 h 254"/>
              <a:gd name="T28" fmla="*/ 226 w 275"/>
              <a:gd name="T29" fmla="*/ 37 h 254"/>
              <a:gd name="T30" fmla="*/ 136 w 275"/>
              <a:gd name="T3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54">
                <a:moveTo>
                  <a:pt x="136" y="251"/>
                </a:moveTo>
                <a:cubicBezTo>
                  <a:pt x="103" y="251"/>
                  <a:pt x="72" y="238"/>
                  <a:pt x="48" y="215"/>
                </a:cubicBezTo>
                <a:cubicBezTo>
                  <a:pt x="0" y="166"/>
                  <a:pt x="0" y="88"/>
                  <a:pt x="48" y="40"/>
                </a:cubicBezTo>
                <a:cubicBezTo>
                  <a:pt x="72" y="16"/>
                  <a:pt x="103" y="3"/>
                  <a:pt x="136" y="3"/>
                </a:cubicBezTo>
                <a:cubicBezTo>
                  <a:pt x="169" y="3"/>
                  <a:pt x="200" y="16"/>
                  <a:pt x="223" y="40"/>
                </a:cubicBezTo>
                <a:cubicBezTo>
                  <a:pt x="272" y="88"/>
                  <a:pt x="272" y="166"/>
                  <a:pt x="223" y="215"/>
                </a:cubicBezTo>
                <a:cubicBezTo>
                  <a:pt x="200" y="238"/>
                  <a:pt x="169" y="251"/>
                  <a:pt x="136" y="251"/>
                </a:cubicBezTo>
                <a:moveTo>
                  <a:pt x="136" y="0"/>
                </a:moveTo>
                <a:cubicBezTo>
                  <a:pt x="102" y="0"/>
                  <a:pt x="70" y="13"/>
                  <a:pt x="46" y="37"/>
                </a:cubicBezTo>
                <a:cubicBezTo>
                  <a:pt x="22" y="61"/>
                  <a:pt x="9" y="93"/>
                  <a:pt x="9" y="127"/>
                </a:cubicBezTo>
                <a:cubicBezTo>
                  <a:pt x="9" y="161"/>
                  <a:pt x="22" y="193"/>
                  <a:pt x="46" y="217"/>
                </a:cubicBezTo>
                <a:cubicBezTo>
                  <a:pt x="70" y="241"/>
                  <a:pt x="102" y="254"/>
                  <a:pt x="136" y="254"/>
                </a:cubicBezTo>
                <a:cubicBezTo>
                  <a:pt x="136" y="254"/>
                  <a:pt x="136" y="254"/>
                  <a:pt x="136" y="254"/>
                </a:cubicBezTo>
                <a:cubicBezTo>
                  <a:pt x="170" y="254"/>
                  <a:pt x="202" y="241"/>
                  <a:pt x="226" y="217"/>
                </a:cubicBezTo>
                <a:cubicBezTo>
                  <a:pt x="275" y="167"/>
                  <a:pt x="275" y="87"/>
                  <a:pt x="226" y="37"/>
                </a:cubicBezTo>
                <a:cubicBezTo>
                  <a:pt x="202" y="13"/>
                  <a:pt x="170" y="0"/>
                  <a:pt x="136" y="0"/>
                </a:cubicBezTo>
              </a:path>
            </a:pathLst>
          </a:custGeom>
          <a:noFill/>
          <a:ln w="9525">
            <a:solidFill>
              <a:schemeClr val="accent3"/>
            </a:solidFill>
            <a:round/>
            <a:headEnd/>
            <a:tailEnd/>
          </a:ln>
        </p:spPr>
        <p:txBody>
          <a:bodyPr anchor="ctr"/>
          <a:lstStyle/>
          <a:p>
            <a:pPr algn="ctr"/>
            <a:endParaRPr/>
          </a:p>
        </p:txBody>
      </p:sp>
      <p:sp>
        <p:nvSpPr>
          <p:cNvPr id="23" name="Freeform: Shape 31">
            <a:extLst>
              <a:ext uri="{FF2B5EF4-FFF2-40B4-BE49-F238E27FC236}">
                <a16:creationId xmlns:a16="http://schemas.microsoft.com/office/drawing/2014/main" id="{59A36628-BE94-45F8-9651-276491BB79E0}"/>
              </a:ext>
            </a:extLst>
          </p:cNvPr>
          <p:cNvSpPr>
            <a:spLocks/>
          </p:cNvSpPr>
          <p:nvPr/>
        </p:nvSpPr>
        <p:spPr bwMode="auto">
          <a:xfrm>
            <a:off x="4211541" y="2447081"/>
            <a:ext cx="649422" cy="592387"/>
          </a:xfrm>
          <a:custGeom>
            <a:avLst/>
            <a:gdLst>
              <a:gd name="T0" fmla="*/ 106 w 212"/>
              <a:gd name="T1" fmla="*/ 0 h 193"/>
              <a:gd name="T2" fmla="*/ 38 w 212"/>
              <a:gd name="T3" fmla="*/ 28 h 193"/>
              <a:gd name="T4" fmla="*/ 38 w 212"/>
              <a:gd name="T5" fmla="*/ 164 h 193"/>
              <a:gd name="T6" fmla="*/ 106 w 212"/>
              <a:gd name="T7" fmla="*/ 193 h 193"/>
              <a:gd name="T8" fmla="*/ 174 w 212"/>
              <a:gd name="T9" fmla="*/ 164 h 193"/>
              <a:gd name="T10" fmla="*/ 174 w 212"/>
              <a:gd name="T11" fmla="*/ 28 h 193"/>
              <a:gd name="T12" fmla="*/ 106 w 212"/>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212" h="193">
                <a:moveTo>
                  <a:pt x="106" y="0"/>
                </a:moveTo>
                <a:cubicBezTo>
                  <a:pt x="81" y="0"/>
                  <a:pt x="57" y="9"/>
                  <a:pt x="38" y="28"/>
                </a:cubicBezTo>
                <a:cubicBezTo>
                  <a:pt x="0" y="66"/>
                  <a:pt x="0" y="127"/>
                  <a:pt x="38" y="164"/>
                </a:cubicBezTo>
                <a:cubicBezTo>
                  <a:pt x="57" y="183"/>
                  <a:pt x="81" y="193"/>
                  <a:pt x="106" y="193"/>
                </a:cubicBezTo>
                <a:cubicBezTo>
                  <a:pt x="131" y="193"/>
                  <a:pt x="155" y="183"/>
                  <a:pt x="174" y="164"/>
                </a:cubicBezTo>
                <a:cubicBezTo>
                  <a:pt x="212" y="127"/>
                  <a:pt x="212" y="66"/>
                  <a:pt x="174" y="28"/>
                </a:cubicBezTo>
                <a:cubicBezTo>
                  <a:pt x="155" y="9"/>
                  <a:pt x="131" y="0"/>
                  <a:pt x="106" y="0"/>
                </a:cubicBezTo>
              </a:path>
            </a:pathLst>
          </a:custGeom>
          <a:solidFill>
            <a:schemeClr val="accent3"/>
          </a:solidFill>
          <a:ln w="9525">
            <a:noFill/>
            <a:round/>
            <a:headEnd/>
            <a:tailEnd/>
          </a:ln>
        </p:spPr>
        <p:txBody>
          <a:bodyPr anchor="ctr"/>
          <a:lstStyle/>
          <a:p>
            <a:pPr algn="ctr"/>
            <a:endParaRPr/>
          </a:p>
        </p:txBody>
      </p:sp>
      <p:sp>
        <p:nvSpPr>
          <p:cNvPr id="24" name="Freeform: Shape 32">
            <a:extLst>
              <a:ext uri="{FF2B5EF4-FFF2-40B4-BE49-F238E27FC236}">
                <a16:creationId xmlns:a16="http://schemas.microsoft.com/office/drawing/2014/main" id="{D8CD7E98-C3BC-453E-A616-E6E676B4BCF7}"/>
              </a:ext>
            </a:extLst>
          </p:cNvPr>
          <p:cNvSpPr>
            <a:spLocks/>
          </p:cNvSpPr>
          <p:nvPr/>
        </p:nvSpPr>
        <p:spPr bwMode="auto">
          <a:xfrm>
            <a:off x="7262915" y="2352454"/>
            <a:ext cx="816638" cy="779047"/>
          </a:xfrm>
          <a:custGeom>
            <a:avLst/>
            <a:gdLst>
              <a:gd name="T0" fmla="*/ 127 w 266"/>
              <a:gd name="T1" fmla="*/ 251 h 254"/>
              <a:gd name="T2" fmla="*/ 40 w 266"/>
              <a:gd name="T3" fmla="*/ 215 h 254"/>
              <a:gd name="T4" fmla="*/ 3 w 266"/>
              <a:gd name="T5" fmla="*/ 127 h 254"/>
              <a:gd name="T6" fmla="*/ 40 w 266"/>
              <a:gd name="T7" fmla="*/ 40 h 254"/>
              <a:gd name="T8" fmla="*/ 127 w 266"/>
              <a:gd name="T9" fmla="*/ 3 h 254"/>
              <a:gd name="T10" fmla="*/ 215 w 266"/>
              <a:gd name="T11" fmla="*/ 40 h 254"/>
              <a:gd name="T12" fmla="*/ 215 w 266"/>
              <a:gd name="T13" fmla="*/ 215 h 254"/>
              <a:gd name="T14" fmla="*/ 127 w 266"/>
              <a:gd name="T15" fmla="*/ 251 h 254"/>
              <a:gd name="T16" fmla="*/ 127 w 266"/>
              <a:gd name="T17" fmla="*/ 0 h 254"/>
              <a:gd name="T18" fmla="*/ 37 w 266"/>
              <a:gd name="T19" fmla="*/ 37 h 254"/>
              <a:gd name="T20" fmla="*/ 0 w 266"/>
              <a:gd name="T21" fmla="*/ 127 h 254"/>
              <a:gd name="T22" fmla="*/ 37 w 266"/>
              <a:gd name="T23" fmla="*/ 217 h 254"/>
              <a:gd name="T24" fmla="*/ 127 w 266"/>
              <a:gd name="T25" fmla="*/ 254 h 254"/>
              <a:gd name="T26" fmla="*/ 217 w 266"/>
              <a:gd name="T27" fmla="*/ 217 h 254"/>
              <a:gd name="T28" fmla="*/ 217 w 266"/>
              <a:gd name="T29" fmla="*/ 37 h 254"/>
              <a:gd name="T30" fmla="*/ 127 w 266"/>
              <a:gd name="T3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 h="254">
                <a:moveTo>
                  <a:pt x="127" y="251"/>
                </a:moveTo>
                <a:cubicBezTo>
                  <a:pt x="94" y="251"/>
                  <a:pt x="63" y="238"/>
                  <a:pt x="40" y="215"/>
                </a:cubicBezTo>
                <a:cubicBezTo>
                  <a:pt x="16" y="191"/>
                  <a:pt x="3" y="160"/>
                  <a:pt x="3" y="127"/>
                </a:cubicBezTo>
                <a:cubicBezTo>
                  <a:pt x="3" y="94"/>
                  <a:pt x="16" y="63"/>
                  <a:pt x="40" y="40"/>
                </a:cubicBezTo>
                <a:cubicBezTo>
                  <a:pt x="63" y="16"/>
                  <a:pt x="94" y="3"/>
                  <a:pt x="127" y="3"/>
                </a:cubicBezTo>
                <a:cubicBezTo>
                  <a:pt x="160" y="3"/>
                  <a:pt x="191" y="16"/>
                  <a:pt x="215" y="40"/>
                </a:cubicBezTo>
                <a:cubicBezTo>
                  <a:pt x="263" y="88"/>
                  <a:pt x="263" y="166"/>
                  <a:pt x="215" y="215"/>
                </a:cubicBezTo>
                <a:cubicBezTo>
                  <a:pt x="191" y="238"/>
                  <a:pt x="160" y="251"/>
                  <a:pt x="127" y="251"/>
                </a:cubicBezTo>
                <a:moveTo>
                  <a:pt x="127" y="0"/>
                </a:moveTo>
                <a:cubicBezTo>
                  <a:pt x="93" y="0"/>
                  <a:pt x="61" y="13"/>
                  <a:pt x="37" y="37"/>
                </a:cubicBezTo>
                <a:cubicBezTo>
                  <a:pt x="13" y="61"/>
                  <a:pt x="0" y="93"/>
                  <a:pt x="0" y="127"/>
                </a:cubicBezTo>
                <a:cubicBezTo>
                  <a:pt x="0" y="161"/>
                  <a:pt x="13" y="193"/>
                  <a:pt x="37" y="217"/>
                </a:cubicBezTo>
                <a:cubicBezTo>
                  <a:pt x="61" y="241"/>
                  <a:pt x="93" y="254"/>
                  <a:pt x="127" y="254"/>
                </a:cubicBezTo>
                <a:cubicBezTo>
                  <a:pt x="161" y="254"/>
                  <a:pt x="193" y="241"/>
                  <a:pt x="217" y="217"/>
                </a:cubicBezTo>
                <a:cubicBezTo>
                  <a:pt x="266" y="167"/>
                  <a:pt x="266" y="87"/>
                  <a:pt x="217" y="37"/>
                </a:cubicBezTo>
                <a:cubicBezTo>
                  <a:pt x="193" y="13"/>
                  <a:pt x="161" y="0"/>
                  <a:pt x="127" y="0"/>
                </a:cubicBezTo>
              </a:path>
            </a:pathLst>
          </a:custGeom>
          <a:noFill/>
          <a:ln w="9525">
            <a:solidFill>
              <a:schemeClr val="accent5"/>
            </a:solidFill>
            <a:round/>
            <a:headEnd/>
            <a:tailEnd/>
          </a:ln>
        </p:spPr>
        <p:txBody>
          <a:bodyPr anchor="ctr"/>
          <a:lstStyle/>
          <a:p>
            <a:pPr algn="ctr"/>
            <a:endParaRPr/>
          </a:p>
        </p:txBody>
      </p:sp>
      <p:sp>
        <p:nvSpPr>
          <p:cNvPr id="25" name="Freeform: Shape 33">
            <a:extLst>
              <a:ext uri="{FF2B5EF4-FFF2-40B4-BE49-F238E27FC236}">
                <a16:creationId xmlns:a16="http://schemas.microsoft.com/office/drawing/2014/main" id="{74296638-C1CD-4F07-BEC4-B605976778C8}"/>
              </a:ext>
            </a:extLst>
          </p:cNvPr>
          <p:cNvSpPr>
            <a:spLocks/>
          </p:cNvSpPr>
          <p:nvPr/>
        </p:nvSpPr>
        <p:spPr bwMode="auto">
          <a:xfrm>
            <a:off x="7327728" y="2447081"/>
            <a:ext cx="649422" cy="592387"/>
          </a:xfrm>
          <a:custGeom>
            <a:avLst/>
            <a:gdLst>
              <a:gd name="T0" fmla="*/ 106 w 212"/>
              <a:gd name="T1" fmla="*/ 0 h 193"/>
              <a:gd name="T2" fmla="*/ 38 w 212"/>
              <a:gd name="T3" fmla="*/ 28 h 193"/>
              <a:gd name="T4" fmla="*/ 38 w 212"/>
              <a:gd name="T5" fmla="*/ 164 h 193"/>
              <a:gd name="T6" fmla="*/ 106 w 212"/>
              <a:gd name="T7" fmla="*/ 193 h 193"/>
              <a:gd name="T8" fmla="*/ 174 w 212"/>
              <a:gd name="T9" fmla="*/ 164 h 193"/>
              <a:gd name="T10" fmla="*/ 174 w 212"/>
              <a:gd name="T11" fmla="*/ 28 h 193"/>
              <a:gd name="T12" fmla="*/ 106 w 212"/>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212" h="193">
                <a:moveTo>
                  <a:pt x="106" y="0"/>
                </a:moveTo>
                <a:cubicBezTo>
                  <a:pt x="81" y="0"/>
                  <a:pt x="57" y="9"/>
                  <a:pt x="38" y="28"/>
                </a:cubicBezTo>
                <a:cubicBezTo>
                  <a:pt x="0" y="66"/>
                  <a:pt x="0" y="127"/>
                  <a:pt x="38" y="164"/>
                </a:cubicBezTo>
                <a:cubicBezTo>
                  <a:pt x="57" y="183"/>
                  <a:pt x="81" y="193"/>
                  <a:pt x="106" y="193"/>
                </a:cubicBezTo>
                <a:cubicBezTo>
                  <a:pt x="131" y="193"/>
                  <a:pt x="155" y="183"/>
                  <a:pt x="174" y="164"/>
                </a:cubicBezTo>
                <a:cubicBezTo>
                  <a:pt x="212" y="127"/>
                  <a:pt x="212" y="66"/>
                  <a:pt x="174" y="28"/>
                </a:cubicBezTo>
                <a:cubicBezTo>
                  <a:pt x="155" y="9"/>
                  <a:pt x="131" y="0"/>
                  <a:pt x="106" y="0"/>
                </a:cubicBezTo>
              </a:path>
            </a:pathLst>
          </a:custGeom>
          <a:solidFill>
            <a:schemeClr val="accent5"/>
          </a:solidFill>
          <a:ln w="9525">
            <a:noFill/>
            <a:round/>
            <a:headEnd/>
            <a:tailEnd/>
          </a:ln>
        </p:spPr>
        <p:txBody>
          <a:bodyPr anchor="ctr"/>
          <a:lstStyle/>
          <a:p>
            <a:pPr algn="ctr"/>
            <a:endParaRPr/>
          </a:p>
        </p:txBody>
      </p:sp>
      <p:sp>
        <p:nvSpPr>
          <p:cNvPr id="26" name="Freeform: Shape 34">
            <a:extLst>
              <a:ext uri="{FF2B5EF4-FFF2-40B4-BE49-F238E27FC236}">
                <a16:creationId xmlns:a16="http://schemas.microsoft.com/office/drawing/2014/main" id="{1A0DDFA5-13A8-4F8B-A78A-6246DFF32F99}"/>
              </a:ext>
            </a:extLst>
          </p:cNvPr>
          <p:cNvSpPr>
            <a:spLocks/>
          </p:cNvSpPr>
          <p:nvPr/>
        </p:nvSpPr>
        <p:spPr bwMode="auto">
          <a:xfrm>
            <a:off x="3720262" y="4114060"/>
            <a:ext cx="346099" cy="346099"/>
          </a:xfrm>
          <a:custGeom>
            <a:avLst/>
            <a:gdLst>
              <a:gd name="T0" fmla="*/ 2 w 113"/>
              <a:gd name="T1" fmla="*/ 36 h 113"/>
              <a:gd name="T2" fmla="*/ 0 w 113"/>
              <a:gd name="T3" fmla="*/ 41 h 113"/>
              <a:gd name="T4" fmla="*/ 0 w 113"/>
              <a:gd name="T5" fmla="*/ 107 h 113"/>
              <a:gd name="T6" fmla="*/ 6 w 113"/>
              <a:gd name="T7" fmla="*/ 113 h 113"/>
              <a:gd name="T8" fmla="*/ 107 w 113"/>
              <a:gd name="T9" fmla="*/ 113 h 113"/>
              <a:gd name="T10" fmla="*/ 113 w 113"/>
              <a:gd name="T11" fmla="*/ 107 h 113"/>
              <a:gd name="T12" fmla="*/ 113 w 113"/>
              <a:gd name="T13" fmla="*/ 41 h 113"/>
              <a:gd name="T14" fmla="*/ 110 w 113"/>
              <a:gd name="T15" fmla="*/ 36 h 113"/>
              <a:gd name="T16" fmla="*/ 59 w 113"/>
              <a:gd name="T17" fmla="*/ 1 h 113"/>
              <a:gd name="T18" fmla="*/ 54 w 113"/>
              <a:gd name="T19" fmla="*/ 1 h 113"/>
              <a:gd name="T20" fmla="*/ 2 w 113"/>
              <a:gd name="T21" fmla="*/ 36 h 113"/>
              <a:gd name="T22" fmla="*/ 9 w 113"/>
              <a:gd name="T23" fmla="*/ 53 h 113"/>
              <a:gd name="T24" fmla="*/ 39 w 113"/>
              <a:gd name="T25" fmla="*/ 73 h 113"/>
              <a:gd name="T26" fmla="*/ 9 w 113"/>
              <a:gd name="T27" fmla="*/ 94 h 113"/>
              <a:gd name="T28" fmla="*/ 9 w 113"/>
              <a:gd name="T29" fmla="*/ 53 h 113"/>
              <a:gd name="T30" fmla="*/ 46 w 113"/>
              <a:gd name="T31" fmla="*/ 68 h 113"/>
              <a:gd name="T32" fmla="*/ 9 w 113"/>
              <a:gd name="T33" fmla="*/ 42 h 113"/>
              <a:gd name="T34" fmla="*/ 56 w 113"/>
              <a:gd name="T35" fmla="*/ 9 h 113"/>
              <a:gd name="T36" fmla="*/ 104 w 113"/>
              <a:gd name="T37" fmla="*/ 42 h 113"/>
              <a:gd name="T38" fmla="*/ 66 w 113"/>
              <a:gd name="T39" fmla="*/ 68 h 113"/>
              <a:gd name="T40" fmla="*/ 59 w 113"/>
              <a:gd name="T41" fmla="*/ 63 h 113"/>
              <a:gd name="T42" fmla="*/ 54 w 113"/>
              <a:gd name="T43" fmla="*/ 63 h 113"/>
              <a:gd name="T44" fmla="*/ 46 w 113"/>
              <a:gd name="T45" fmla="*/ 68 h 113"/>
              <a:gd name="T46" fmla="*/ 74 w 113"/>
              <a:gd name="T47" fmla="*/ 73 h 113"/>
              <a:gd name="T48" fmla="*/ 104 w 113"/>
              <a:gd name="T49" fmla="*/ 53 h 113"/>
              <a:gd name="T50" fmla="*/ 104 w 113"/>
              <a:gd name="T51" fmla="*/ 94 h 113"/>
              <a:gd name="T52" fmla="*/ 74 w 113"/>
              <a:gd name="T53" fmla="*/ 73 h 113"/>
              <a:gd name="T54" fmla="*/ 104 w 113"/>
              <a:gd name="T55" fmla="*/ 104 h 113"/>
              <a:gd name="T56" fmla="*/ 56 w 113"/>
              <a:gd name="T57" fmla="*/ 72 h 113"/>
              <a:gd name="T58" fmla="*/ 9 w 113"/>
              <a:gd name="T59" fmla="*/ 104 h 113"/>
              <a:gd name="T60" fmla="*/ 104 w 113"/>
              <a:gd name="T61"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3" h="113">
                <a:moveTo>
                  <a:pt x="2" y="36"/>
                </a:moveTo>
                <a:cubicBezTo>
                  <a:pt x="1" y="37"/>
                  <a:pt x="0" y="39"/>
                  <a:pt x="0" y="41"/>
                </a:cubicBezTo>
                <a:cubicBezTo>
                  <a:pt x="0" y="63"/>
                  <a:pt x="0" y="85"/>
                  <a:pt x="0" y="107"/>
                </a:cubicBezTo>
                <a:cubicBezTo>
                  <a:pt x="0" y="111"/>
                  <a:pt x="2" y="113"/>
                  <a:pt x="6" y="113"/>
                </a:cubicBezTo>
                <a:cubicBezTo>
                  <a:pt x="107" y="113"/>
                  <a:pt x="107" y="113"/>
                  <a:pt x="107" y="113"/>
                </a:cubicBezTo>
                <a:cubicBezTo>
                  <a:pt x="110" y="113"/>
                  <a:pt x="113" y="111"/>
                  <a:pt x="113" y="107"/>
                </a:cubicBezTo>
                <a:cubicBezTo>
                  <a:pt x="113" y="85"/>
                  <a:pt x="113" y="63"/>
                  <a:pt x="113" y="41"/>
                </a:cubicBezTo>
                <a:cubicBezTo>
                  <a:pt x="113" y="39"/>
                  <a:pt x="112" y="37"/>
                  <a:pt x="110" y="36"/>
                </a:cubicBezTo>
                <a:cubicBezTo>
                  <a:pt x="59" y="1"/>
                  <a:pt x="59" y="1"/>
                  <a:pt x="59" y="1"/>
                </a:cubicBezTo>
                <a:cubicBezTo>
                  <a:pt x="57" y="0"/>
                  <a:pt x="55" y="0"/>
                  <a:pt x="54" y="1"/>
                </a:cubicBezTo>
                <a:lnTo>
                  <a:pt x="2" y="36"/>
                </a:lnTo>
                <a:close/>
                <a:moveTo>
                  <a:pt x="9" y="53"/>
                </a:moveTo>
                <a:cubicBezTo>
                  <a:pt x="39" y="73"/>
                  <a:pt x="39" y="73"/>
                  <a:pt x="39" y="73"/>
                </a:cubicBezTo>
                <a:cubicBezTo>
                  <a:pt x="9" y="94"/>
                  <a:pt x="9" y="94"/>
                  <a:pt x="9" y="94"/>
                </a:cubicBezTo>
                <a:lnTo>
                  <a:pt x="9" y="53"/>
                </a:lnTo>
                <a:close/>
                <a:moveTo>
                  <a:pt x="46" y="68"/>
                </a:moveTo>
                <a:cubicBezTo>
                  <a:pt x="9" y="42"/>
                  <a:pt x="9" y="42"/>
                  <a:pt x="9" y="42"/>
                </a:cubicBezTo>
                <a:cubicBezTo>
                  <a:pt x="56" y="9"/>
                  <a:pt x="56" y="9"/>
                  <a:pt x="56" y="9"/>
                </a:cubicBezTo>
                <a:cubicBezTo>
                  <a:pt x="104" y="42"/>
                  <a:pt x="104" y="42"/>
                  <a:pt x="104" y="42"/>
                </a:cubicBezTo>
                <a:cubicBezTo>
                  <a:pt x="66" y="68"/>
                  <a:pt x="66" y="68"/>
                  <a:pt x="66" y="68"/>
                </a:cubicBezTo>
                <a:cubicBezTo>
                  <a:pt x="59" y="63"/>
                  <a:pt x="59" y="63"/>
                  <a:pt x="59" y="63"/>
                </a:cubicBezTo>
                <a:cubicBezTo>
                  <a:pt x="57" y="62"/>
                  <a:pt x="55" y="62"/>
                  <a:pt x="54" y="63"/>
                </a:cubicBezTo>
                <a:lnTo>
                  <a:pt x="46" y="68"/>
                </a:lnTo>
                <a:close/>
                <a:moveTo>
                  <a:pt x="74" y="73"/>
                </a:moveTo>
                <a:cubicBezTo>
                  <a:pt x="104" y="53"/>
                  <a:pt x="104" y="53"/>
                  <a:pt x="104" y="53"/>
                </a:cubicBezTo>
                <a:cubicBezTo>
                  <a:pt x="104" y="94"/>
                  <a:pt x="104" y="94"/>
                  <a:pt x="104" y="94"/>
                </a:cubicBezTo>
                <a:lnTo>
                  <a:pt x="74" y="73"/>
                </a:lnTo>
                <a:close/>
                <a:moveTo>
                  <a:pt x="104" y="104"/>
                </a:moveTo>
                <a:cubicBezTo>
                  <a:pt x="56" y="72"/>
                  <a:pt x="56" y="72"/>
                  <a:pt x="56" y="72"/>
                </a:cubicBezTo>
                <a:cubicBezTo>
                  <a:pt x="9" y="104"/>
                  <a:pt x="9" y="104"/>
                  <a:pt x="9" y="104"/>
                </a:cubicBezTo>
                <a:lnTo>
                  <a:pt x="104"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Freeform: Shape 35">
            <a:extLst>
              <a:ext uri="{FF2B5EF4-FFF2-40B4-BE49-F238E27FC236}">
                <a16:creationId xmlns:a16="http://schemas.microsoft.com/office/drawing/2014/main" id="{03785432-2D2E-468F-87D8-05F8FD537258}"/>
              </a:ext>
            </a:extLst>
          </p:cNvPr>
          <p:cNvSpPr>
            <a:spLocks/>
          </p:cNvSpPr>
          <p:nvPr/>
        </p:nvSpPr>
        <p:spPr bwMode="auto">
          <a:xfrm>
            <a:off x="8113257" y="4178872"/>
            <a:ext cx="364246" cy="229437"/>
          </a:xfrm>
          <a:custGeom>
            <a:avLst/>
            <a:gdLst>
              <a:gd name="T0" fmla="*/ 6 w 119"/>
              <a:gd name="T1" fmla="*/ 75 h 75"/>
              <a:gd name="T2" fmla="*/ 0 w 119"/>
              <a:gd name="T3" fmla="*/ 69 h 75"/>
              <a:gd name="T4" fmla="*/ 0 w 119"/>
              <a:gd name="T5" fmla="*/ 7 h 75"/>
              <a:gd name="T6" fmla="*/ 6 w 119"/>
              <a:gd name="T7" fmla="*/ 0 h 75"/>
              <a:gd name="T8" fmla="*/ 113 w 119"/>
              <a:gd name="T9" fmla="*/ 0 h 75"/>
              <a:gd name="T10" fmla="*/ 119 w 119"/>
              <a:gd name="T11" fmla="*/ 7 h 75"/>
              <a:gd name="T12" fmla="*/ 119 w 119"/>
              <a:gd name="T13" fmla="*/ 69 h 75"/>
              <a:gd name="T14" fmla="*/ 113 w 119"/>
              <a:gd name="T15" fmla="*/ 75 h 75"/>
              <a:gd name="T16" fmla="*/ 6 w 119"/>
              <a:gd name="T17" fmla="*/ 75 h 75"/>
              <a:gd name="T18" fmla="*/ 41 w 119"/>
              <a:gd name="T19" fmla="*/ 14 h 75"/>
              <a:gd name="T20" fmla="*/ 89 w 119"/>
              <a:gd name="T21" fmla="*/ 38 h 75"/>
              <a:gd name="T22" fmla="*/ 41 w 119"/>
              <a:gd name="T23" fmla="*/ 62 h 75"/>
              <a:gd name="T24" fmla="*/ 41 w 119"/>
              <a:gd name="T2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75">
                <a:moveTo>
                  <a:pt x="6" y="75"/>
                </a:moveTo>
                <a:cubicBezTo>
                  <a:pt x="3" y="75"/>
                  <a:pt x="0" y="73"/>
                  <a:pt x="0" y="69"/>
                </a:cubicBezTo>
                <a:cubicBezTo>
                  <a:pt x="0" y="48"/>
                  <a:pt x="0" y="28"/>
                  <a:pt x="0" y="7"/>
                </a:cubicBezTo>
                <a:cubicBezTo>
                  <a:pt x="0" y="3"/>
                  <a:pt x="3" y="0"/>
                  <a:pt x="6" y="0"/>
                </a:cubicBezTo>
                <a:cubicBezTo>
                  <a:pt x="113" y="0"/>
                  <a:pt x="113" y="0"/>
                  <a:pt x="113" y="0"/>
                </a:cubicBezTo>
                <a:cubicBezTo>
                  <a:pt x="116" y="0"/>
                  <a:pt x="119" y="3"/>
                  <a:pt x="119" y="7"/>
                </a:cubicBezTo>
                <a:cubicBezTo>
                  <a:pt x="119" y="28"/>
                  <a:pt x="119" y="48"/>
                  <a:pt x="119" y="69"/>
                </a:cubicBezTo>
                <a:cubicBezTo>
                  <a:pt x="119" y="73"/>
                  <a:pt x="116" y="75"/>
                  <a:pt x="113" y="75"/>
                </a:cubicBezTo>
                <a:cubicBezTo>
                  <a:pt x="60" y="75"/>
                  <a:pt x="59" y="75"/>
                  <a:pt x="6" y="75"/>
                </a:cubicBezTo>
                <a:close/>
                <a:moveTo>
                  <a:pt x="41" y="14"/>
                </a:moveTo>
                <a:cubicBezTo>
                  <a:pt x="89" y="38"/>
                  <a:pt x="89" y="38"/>
                  <a:pt x="89" y="38"/>
                </a:cubicBezTo>
                <a:cubicBezTo>
                  <a:pt x="41" y="62"/>
                  <a:pt x="41" y="62"/>
                  <a:pt x="41" y="62"/>
                </a:cubicBezTo>
                <a:lnTo>
                  <a:pt x="41"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Freeform: Shape 36">
            <a:extLst>
              <a:ext uri="{FF2B5EF4-FFF2-40B4-BE49-F238E27FC236}">
                <a16:creationId xmlns:a16="http://schemas.microsoft.com/office/drawing/2014/main" id="{300DCC95-698E-4F29-9B01-EAE72121B3AF}"/>
              </a:ext>
            </a:extLst>
          </p:cNvPr>
          <p:cNvSpPr>
            <a:spLocks/>
          </p:cNvSpPr>
          <p:nvPr/>
        </p:nvSpPr>
        <p:spPr bwMode="auto">
          <a:xfrm>
            <a:off x="7483278" y="2601335"/>
            <a:ext cx="365543" cy="244992"/>
          </a:xfrm>
          <a:custGeom>
            <a:avLst/>
            <a:gdLst>
              <a:gd name="T0" fmla="*/ 116 w 119"/>
              <a:gd name="T1" fmla="*/ 4 h 80"/>
              <a:gd name="T2" fmla="*/ 108 w 119"/>
              <a:gd name="T3" fmla="*/ 4 h 80"/>
              <a:gd name="T4" fmla="*/ 108 w 119"/>
              <a:gd name="T5" fmla="*/ 2 h 80"/>
              <a:gd name="T6" fmla="*/ 106 w 119"/>
              <a:gd name="T7" fmla="*/ 0 h 80"/>
              <a:gd name="T8" fmla="*/ 93 w 119"/>
              <a:gd name="T9" fmla="*/ 0 h 80"/>
              <a:gd name="T10" fmla="*/ 91 w 119"/>
              <a:gd name="T11" fmla="*/ 2 h 80"/>
              <a:gd name="T12" fmla="*/ 91 w 119"/>
              <a:gd name="T13" fmla="*/ 4 h 80"/>
              <a:gd name="T14" fmla="*/ 19 w 119"/>
              <a:gd name="T15" fmla="*/ 4 h 80"/>
              <a:gd name="T16" fmla="*/ 19 w 119"/>
              <a:gd name="T17" fmla="*/ 2 h 80"/>
              <a:gd name="T18" fmla="*/ 17 w 119"/>
              <a:gd name="T19" fmla="*/ 0 h 80"/>
              <a:gd name="T20" fmla="*/ 13 w 119"/>
              <a:gd name="T21" fmla="*/ 0 h 80"/>
              <a:gd name="T22" fmla="*/ 10 w 119"/>
              <a:gd name="T23" fmla="*/ 2 h 80"/>
              <a:gd name="T24" fmla="*/ 10 w 119"/>
              <a:gd name="T25" fmla="*/ 4 h 80"/>
              <a:gd name="T26" fmla="*/ 4 w 119"/>
              <a:gd name="T27" fmla="*/ 4 h 80"/>
              <a:gd name="T28" fmla="*/ 0 w 119"/>
              <a:gd name="T29" fmla="*/ 8 h 80"/>
              <a:gd name="T30" fmla="*/ 0 w 119"/>
              <a:gd name="T31" fmla="*/ 77 h 80"/>
              <a:gd name="T32" fmla="*/ 4 w 119"/>
              <a:gd name="T33" fmla="*/ 80 h 80"/>
              <a:gd name="T34" fmla="*/ 116 w 119"/>
              <a:gd name="T35" fmla="*/ 80 h 80"/>
              <a:gd name="T36" fmla="*/ 119 w 119"/>
              <a:gd name="T37" fmla="*/ 77 h 80"/>
              <a:gd name="T38" fmla="*/ 119 w 119"/>
              <a:gd name="T39" fmla="*/ 8 h 80"/>
              <a:gd name="T40" fmla="*/ 116 w 119"/>
              <a:gd name="T41" fmla="*/ 4 h 80"/>
              <a:gd name="T42" fmla="*/ 15 w 119"/>
              <a:gd name="T43" fmla="*/ 10 h 80"/>
              <a:gd name="T44" fmla="*/ 10 w 119"/>
              <a:gd name="T45" fmla="*/ 15 h 80"/>
              <a:gd name="T46" fmla="*/ 15 w 119"/>
              <a:gd name="T47" fmla="*/ 20 h 80"/>
              <a:gd name="T48" fmla="*/ 20 w 119"/>
              <a:gd name="T49" fmla="*/ 15 h 80"/>
              <a:gd name="T50" fmla="*/ 15 w 119"/>
              <a:gd name="T51" fmla="*/ 10 h 80"/>
              <a:gd name="T52" fmla="*/ 106 w 119"/>
              <a:gd name="T53" fmla="*/ 12 h 80"/>
              <a:gd name="T54" fmla="*/ 93 w 119"/>
              <a:gd name="T55" fmla="*/ 12 h 80"/>
              <a:gd name="T56" fmla="*/ 91 w 119"/>
              <a:gd name="T57" fmla="*/ 14 h 80"/>
              <a:gd name="T58" fmla="*/ 91 w 119"/>
              <a:gd name="T59" fmla="*/ 16 h 80"/>
              <a:gd name="T60" fmla="*/ 93 w 119"/>
              <a:gd name="T61" fmla="*/ 18 h 80"/>
              <a:gd name="T62" fmla="*/ 106 w 119"/>
              <a:gd name="T63" fmla="*/ 18 h 80"/>
              <a:gd name="T64" fmla="*/ 108 w 119"/>
              <a:gd name="T65" fmla="*/ 16 h 80"/>
              <a:gd name="T66" fmla="*/ 108 w 119"/>
              <a:gd name="T67" fmla="*/ 14 h 80"/>
              <a:gd name="T68" fmla="*/ 106 w 119"/>
              <a:gd name="T69" fmla="*/ 12 h 80"/>
              <a:gd name="T70" fmla="*/ 60 w 119"/>
              <a:gd name="T71" fmla="*/ 9 h 80"/>
              <a:gd name="T72" fmla="*/ 93 w 119"/>
              <a:gd name="T73" fmla="*/ 42 h 80"/>
              <a:gd name="T74" fmla="*/ 60 w 119"/>
              <a:gd name="T75" fmla="*/ 76 h 80"/>
              <a:gd name="T76" fmla="*/ 26 w 119"/>
              <a:gd name="T77" fmla="*/ 42 h 80"/>
              <a:gd name="T78" fmla="*/ 60 w 119"/>
              <a:gd name="T79" fmla="*/ 9 h 80"/>
              <a:gd name="T80" fmla="*/ 60 w 119"/>
              <a:gd name="T81" fmla="*/ 16 h 80"/>
              <a:gd name="T82" fmla="*/ 86 w 119"/>
              <a:gd name="T83" fmla="*/ 42 h 80"/>
              <a:gd name="T84" fmla="*/ 60 w 119"/>
              <a:gd name="T85" fmla="*/ 69 h 80"/>
              <a:gd name="T86" fmla="*/ 33 w 119"/>
              <a:gd name="T87" fmla="*/ 42 h 80"/>
              <a:gd name="T88" fmla="*/ 60 w 119"/>
              <a:gd name="T89" fmla="*/ 16 h 80"/>
              <a:gd name="T90" fmla="*/ 60 w 119"/>
              <a:gd name="T91" fmla="*/ 23 h 80"/>
              <a:gd name="T92" fmla="*/ 79 w 119"/>
              <a:gd name="T93" fmla="*/ 42 h 80"/>
              <a:gd name="T94" fmla="*/ 60 w 119"/>
              <a:gd name="T95" fmla="*/ 61 h 80"/>
              <a:gd name="T96" fmla="*/ 41 w 119"/>
              <a:gd name="T97" fmla="*/ 42 h 80"/>
              <a:gd name="T98" fmla="*/ 60 w 119"/>
              <a:gd name="T99" fmla="*/ 23 h 80"/>
              <a:gd name="T100" fmla="*/ 60 w 119"/>
              <a:gd name="T101" fmla="*/ 28 h 80"/>
              <a:gd name="T102" fmla="*/ 71 w 119"/>
              <a:gd name="T103" fmla="*/ 33 h 80"/>
              <a:gd name="T104" fmla="*/ 62 w 119"/>
              <a:gd name="T105" fmla="*/ 31 h 80"/>
              <a:gd name="T106" fmla="*/ 47 w 119"/>
              <a:gd name="T107" fmla="*/ 45 h 80"/>
              <a:gd name="T108" fmla="*/ 49 w 119"/>
              <a:gd name="T109" fmla="*/ 52 h 80"/>
              <a:gd name="T110" fmla="*/ 45 w 119"/>
              <a:gd name="T111" fmla="*/ 42 h 80"/>
              <a:gd name="T112" fmla="*/ 60 w 119"/>
              <a:gd name="T113" fmla="*/ 2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9" h="80">
                <a:moveTo>
                  <a:pt x="116" y="4"/>
                </a:moveTo>
                <a:cubicBezTo>
                  <a:pt x="108" y="4"/>
                  <a:pt x="108" y="4"/>
                  <a:pt x="108" y="4"/>
                </a:cubicBezTo>
                <a:cubicBezTo>
                  <a:pt x="108" y="2"/>
                  <a:pt x="108" y="2"/>
                  <a:pt x="108" y="2"/>
                </a:cubicBezTo>
                <a:cubicBezTo>
                  <a:pt x="108" y="0"/>
                  <a:pt x="108" y="0"/>
                  <a:pt x="106" y="0"/>
                </a:cubicBezTo>
                <a:cubicBezTo>
                  <a:pt x="93" y="0"/>
                  <a:pt x="93" y="0"/>
                  <a:pt x="93" y="0"/>
                </a:cubicBezTo>
                <a:cubicBezTo>
                  <a:pt x="91" y="0"/>
                  <a:pt x="91" y="0"/>
                  <a:pt x="91" y="2"/>
                </a:cubicBezTo>
                <a:cubicBezTo>
                  <a:pt x="91" y="4"/>
                  <a:pt x="91" y="4"/>
                  <a:pt x="91" y="4"/>
                </a:cubicBezTo>
                <a:cubicBezTo>
                  <a:pt x="19" y="4"/>
                  <a:pt x="19" y="4"/>
                  <a:pt x="19" y="4"/>
                </a:cubicBezTo>
                <a:cubicBezTo>
                  <a:pt x="19" y="2"/>
                  <a:pt x="19" y="2"/>
                  <a:pt x="19" y="2"/>
                </a:cubicBezTo>
                <a:cubicBezTo>
                  <a:pt x="19" y="0"/>
                  <a:pt x="18" y="0"/>
                  <a:pt x="17" y="0"/>
                </a:cubicBezTo>
                <a:cubicBezTo>
                  <a:pt x="13" y="0"/>
                  <a:pt x="13" y="0"/>
                  <a:pt x="13" y="0"/>
                </a:cubicBezTo>
                <a:cubicBezTo>
                  <a:pt x="11" y="0"/>
                  <a:pt x="10" y="0"/>
                  <a:pt x="10" y="2"/>
                </a:cubicBezTo>
                <a:cubicBezTo>
                  <a:pt x="10" y="4"/>
                  <a:pt x="10" y="4"/>
                  <a:pt x="10" y="4"/>
                </a:cubicBezTo>
                <a:cubicBezTo>
                  <a:pt x="4" y="4"/>
                  <a:pt x="4" y="4"/>
                  <a:pt x="4" y="4"/>
                </a:cubicBezTo>
                <a:cubicBezTo>
                  <a:pt x="2" y="4"/>
                  <a:pt x="0" y="6"/>
                  <a:pt x="0" y="8"/>
                </a:cubicBezTo>
                <a:cubicBezTo>
                  <a:pt x="0" y="77"/>
                  <a:pt x="0" y="77"/>
                  <a:pt x="0" y="77"/>
                </a:cubicBezTo>
                <a:cubicBezTo>
                  <a:pt x="0" y="79"/>
                  <a:pt x="2" y="80"/>
                  <a:pt x="4" y="80"/>
                </a:cubicBezTo>
                <a:cubicBezTo>
                  <a:pt x="116" y="80"/>
                  <a:pt x="116" y="80"/>
                  <a:pt x="116" y="80"/>
                </a:cubicBezTo>
                <a:cubicBezTo>
                  <a:pt x="117" y="80"/>
                  <a:pt x="119" y="79"/>
                  <a:pt x="119" y="77"/>
                </a:cubicBezTo>
                <a:cubicBezTo>
                  <a:pt x="119" y="8"/>
                  <a:pt x="119" y="8"/>
                  <a:pt x="119" y="8"/>
                </a:cubicBezTo>
                <a:cubicBezTo>
                  <a:pt x="119" y="6"/>
                  <a:pt x="117" y="4"/>
                  <a:pt x="116" y="4"/>
                </a:cubicBezTo>
                <a:close/>
                <a:moveTo>
                  <a:pt x="15" y="10"/>
                </a:moveTo>
                <a:cubicBezTo>
                  <a:pt x="12" y="10"/>
                  <a:pt x="10" y="12"/>
                  <a:pt x="10" y="15"/>
                </a:cubicBezTo>
                <a:cubicBezTo>
                  <a:pt x="10" y="17"/>
                  <a:pt x="12" y="20"/>
                  <a:pt x="15" y="20"/>
                </a:cubicBezTo>
                <a:cubicBezTo>
                  <a:pt x="18" y="20"/>
                  <a:pt x="20" y="17"/>
                  <a:pt x="20" y="15"/>
                </a:cubicBezTo>
                <a:cubicBezTo>
                  <a:pt x="20" y="12"/>
                  <a:pt x="18" y="10"/>
                  <a:pt x="15" y="10"/>
                </a:cubicBezTo>
                <a:close/>
                <a:moveTo>
                  <a:pt x="106" y="12"/>
                </a:moveTo>
                <a:cubicBezTo>
                  <a:pt x="93" y="12"/>
                  <a:pt x="93" y="12"/>
                  <a:pt x="93" y="12"/>
                </a:cubicBezTo>
                <a:cubicBezTo>
                  <a:pt x="91" y="12"/>
                  <a:pt x="91" y="13"/>
                  <a:pt x="91" y="14"/>
                </a:cubicBezTo>
                <a:cubicBezTo>
                  <a:pt x="91" y="16"/>
                  <a:pt x="91" y="16"/>
                  <a:pt x="91" y="16"/>
                </a:cubicBezTo>
                <a:cubicBezTo>
                  <a:pt x="91" y="17"/>
                  <a:pt x="91" y="18"/>
                  <a:pt x="93" y="18"/>
                </a:cubicBezTo>
                <a:cubicBezTo>
                  <a:pt x="106" y="18"/>
                  <a:pt x="106" y="18"/>
                  <a:pt x="106" y="18"/>
                </a:cubicBezTo>
                <a:cubicBezTo>
                  <a:pt x="108" y="18"/>
                  <a:pt x="108" y="17"/>
                  <a:pt x="108" y="16"/>
                </a:cubicBezTo>
                <a:cubicBezTo>
                  <a:pt x="108" y="14"/>
                  <a:pt x="108" y="14"/>
                  <a:pt x="108" y="14"/>
                </a:cubicBezTo>
                <a:cubicBezTo>
                  <a:pt x="108" y="13"/>
                  <a:pt x="108" y="12"/>
                  <a:pt x="106" y="12"/>
                </a:cubicBezTo>
                <a:close/>
                <a:moveTo>
                  <a:pt x="60" y="9"/>
                </a:moveTo>
                <a:cubicBezTo>
                  <a:pt x="78" y="9"/>
                  <a:pt x="93" y="24"/>
                  <a:pt x="93" y="42"/>
                </a:cubicBezTo>
                <a:cubicBezTo>
                  <a:pt x="93" y="61"/>
                  <a:pt x="78" y="76"/>
                  <a:pt x="60" y="76"/>
                </a:cubicBezTo>
                <a:cubicBezTo>
                  <a:pt x="41" y="76"/>
                  <a:pt x="26" y="61"/>
                  <a:pt x="26" y="42"/>
                </a:cubicBezTo>
                <a:cubicBezTo>
                  <a:pt x="26" y="24"/>
                  <a:pt x="41" y="9"/>
                  <a:pt x="60" y="9"/>
                </a:cubicBezTo>
                <a:close/>
                <a:moveTo>
                  <a:pt x="60" y="16"/>
                </a:moveTo>
                <a:cubicBezTo>
                  <a:pt x="74" y="16"/>
                  <a:pt x="86" y="28"/>
                  <a:pt x="86" y="42"/>
                </a:cubicBezTo>
                <a:cubicBezTo>
                  <a:pt x="86" y="57"/>
                  <a:pt x="74" y="69"/>
                  <a:pt x="60" y="69"/>
                </a:cubicBezTo>
                <a:cubicBezTo>
                  <a:pt x="45" y="69"/>
                  <a:pt x="33" y="57"/>
                  <a:pt x="33" y="42"/>
                </a:cubicBezTo>
                <a:cubicBezTo>
                  <a:pt x="33" y="28"/>
                  <a:pt x="45" y="16"/>
                  <a:pt x="60" y="16"/>
                </a:cubicBezTo>
                <a:close/>
                <a:moveTo>
                  <a:pt x="60" y="23"/>
                </a:moveTo>
                <a:cubicBezTo>
                  <a:pt x="70" y="23"/>
                  <a:pt x="79" y="32"/>
                  <a:pt x="79" y="42"/>
                </a:cubicBezTo>
                <a:cubicBezTo>
                  <a:pt x="79" y="53"/>
                  <a:pt x="70" y="61"/>
                  <a:pt x="60" y="61"/>
                </a:cubicBezTo>
                <a:cubicBezTo>
                  <a:pt x="49" y="61"/>
                  <a:pt x="41" y="53"/>
                  <a:pt x="41" y="42"/>
                </a:cubicBezTo>
                <a:cubicBezTo>
                  <a:pt x="41" y="32"/>
                  <a:pt x="49" y="23"/>
                  <a:pt x="60" y="23"/>
                </a:cubicBezTo>
                <a:close/>
                <a:moveTo>
                  <a:pt x="60" y="28"/>
                </a:moveTo>
                <a:cubicBezTo>
                  <a:pt x="64" y="28"/>
                  <a:pt x="68" y="30"/>
                  <a:pt x="71" y="33"/>
                </a:cubicBezTo>
                <a:cubicBezTo>
                  <a:pt x="68" y="32"/>
                  <a:pt x="65" y="31"/>
                  <a:pt x="62" y="31"/>
                </a:cubicBezTo>
                <a:cubicBezTo>
                  <a:pt x="54" y="31"/>
                  <a:pt x="47" y="37"/>
                  <a:pt x="47" y="45"/>
                </a:cubicBezTo>
                <a:cubicBezTo>
                  <a:pt x="47" y="48"/>
                  <a:pt x="48" y="50"/>
                  <a:pt x="49" y="52"/>
                </a:cubicBezTo>
                <a:cubicBezTo>
                  <a:pt x="47" y="50"/>
                  <a:pt x="45" y="46"/>
                  <a:pt x="45" y="42"/>
                </a:cubicBezTo>
                <a:cubicBezTo>
                  <a:pt x="45" y="34"/>
                  <a:pt x="52" y="28"/>
                  <a:pt x="60"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Freeform: Shape 37">
            <a:extLst>
              <a:ext uri="{FF2B5EF4-FFF2-40B4-BE49-F238E27FC236}">
                <a16:creationId xmlns:a16="http://schemas.microsoft.com/office/drawing/2014/main" id="{EFF54299-D198-47AA-BAC7-C533BA934646}"/>
              </a:ext>
            </a:extLst>
          </p:cNvPr>
          <p:cNvSpPr>
            <a:spLocks/>
          </p:cNvSpPr>
          <p:nvPr/>
        </p:nvSpPr>
        <p:spPr bwMode="auto">
          <a:xfrm>
            <a:off x="6005552" y="1935062"/>
            <a:ext cx="177587" cy="334433"/>
          </a:xfrm>
          <a:custGeom>
            <a:avLst/>
            <a:gdLst>
              <a:gd name="T0" fmla="*/ 58 w 58"/>
              <a:gd name="T1" fmla="*/ 73 h 109"/>
              <a:gd name="T2" fmla="*/ 57 w 58"/>
              <a:gd name="T3" fmla="*/ 81 h 109"/>
              <a:gd name="T4" fmla="*/ 52 w 58"/>
              <a:gd name="T5" fmla="*/ 89 h 109"/>
              <a:gd name="T6" fmla="*/ 44 w 58"/>
              <a:gd name="T7" fmla="*/ 95 h 109"/>
              <a:gd name="T8" fmla="*/ 34 w 58"/>
              <a:gd name="T9" fmla="*/ 99 h 109"/>
              <a:gd name="T10" fmla="*/ 34 w 58"/>
              <a:gd name="T11" fmla="*/ 109 h 109"/>
              <a:gd name="T12" fmla="*/ 26 w 58"/>
              <a:gd name="T13" fmla="*/ 109 h 109"/>
              <a:gd name="T14" fmla="*/ 26 w 58"/>
              <a:gd name="T15" fmla="*/ 100 h 109"/>
              <a:gd name="T16" fmla="*/ 26 w 58"/>
              <a:gd name="T17" fmla="*/ 100 h 109"/>
              <a:gd name="T18" fmla="*/ 25 w 58"/>
              <a:gd name="T19" fmla="*/ 100 h 109"/>
              <a:gd name="T20" fmla="*/ 18 w 58"/>
              <a:gd name="T21" fmla="*/ 100 h 109"/>
              <a:gd name="T22" fmla="*/ 11 w 58"/>
              <a:gd name="T23" fmla="*/ 98 h 109"/>
              <a:gd name="T24" fmla="*/ 5 w 58"/>
              <a:gd name="T25" fmla="*/ 96 h 109"/>
              <a:gd name="T26" fmla="*/ 0 w 58"/>
              <a:gd name="T27" fmla="*/ 94 h 109"/>
              <a:gd name="T28" fmla="*/ 4 w 58"/>
              <a:gd name="T29" fmla="*/ 80 h 109"/>
              <a:gd name="T30" fmla="*/ 8 w 58"/>
              <a:gd name="T31" fmla="*/ 83 h 109"/>
              <a:gd name="T32" fmla="*/ 14 w 58"/>
              <a:gd name="T33" fmla="*/ 85 h 109"/>
              <a:gd name="T34" fmla="*/ 20 w 58"/>
              <a:gd name="T35" fmla="*/ 88 h 109"/>
              <a:gd name="T36" fmla="*/ 26 w 58"/>
              <a:gd name="T37" fmla="*/ 89 h 109"/>
              <a:gd name="T38" fmla="*/ 26 w 58"/>
              <a:gd name="T39" fmla="*/ 61 h 109"/>
              <a:gd name="T40" fmla="*/ 18 w 58"/>
              <a:gd name="T41" fmla="*/ 57 h 109"/>
              <a:gd name="T42" fmla="*/ 10 w 58"/>
              <a:gd name="T43" fmla="*/ 52 h 109"/>
              <a:gd name="T44" fmla="*/ 5 w 58"/>
              <a:gd name="T45" fmla="*/ 45 h 109"/>
              <a:gd name="T46" fmla="*/ 3 w 58"/>
              <a:gd name="T47" fmla="*/ 33 h 109"/>
              <a:gd name="T48" fmla="*/ 4 w 58"/>
              <a:gd name="T49" fmla="*/ 26 h 109"/>
              <a:gd name="T50" fmla="*/ 9 w 58"/>
              <a:gd name="T51" fmla="*/ 19 h 109"/>
              <a:gd name="T52" fmla="*/ 16 w 58"/>
              <a:gd name="T53" fmla="*/ 13 h 109"/>
              <a:gd name="T54" fmla="*/ 26 w 58"/>
              <a:gd name="T55" fmla="*/ 10 h 109"/>
              <a:gd name="T56" fmla="*/ 26 w 58"/>
              <a:gd name="T57" fmla="*/ 0 h 109"/>
              <a:gd name="T58" fmla="*/ 34 w 58"/>
              <a:gd name="T59" fmla="*/ 0 h 109"/>
              <a:gd name="T60" fmla="*/ 34 w 58"/>
              <a:gd name="T61" fmla="*/ 9 h 109"/>
              <a:gd name="T62" fmla="*/ 34 w 58"/>
              <a:gd name="T63" fmla="*/ 9 h 109"/>
              <a:gd name="T64" fmla="*/ 45 w 58"/>
              <a:gd name="T65" fmla="*/ 10 h 109"/>
              <a:gd name="T66" fmla="*/ 54 w 58"/>
              <a:gd name="T67" fmla="*/ 11 h 109"/>
              <a:gd name="T68" fmla="*/ 52 w 58"/>
              <a:gd name="T69" fmla="*/ 24 h 109"/>
              <a:gd name="T70" fmla="*/ 43 w 58"/>
              <a:gd name="T71" fmla="*/ 21 h 109"/>
              <a:gd name="T72" fmla="*/ 34 w 58"/>
              <a:gd name="T73" fmla="*/ 20 h 109"/>
              <a:gd name="T74" fmla="*/ 34 w 58"/>
              <a:gd name="T75" fmla="*/ 44 h 109"/>
              <a:gd name="T76" fmla="*/ 42 w 58"/>
              <a:gd name="T77" fmla="*/ 48 h 109"/>
              <a:gd name="T78" fmla="*/ 50 w 58"/>
              <a:gd name="T79" fmla="*/ 53 h 109"/>
              <a:gd name="T80" fmla="*/ 56 w 58"/>
              <a:gd name="T81" fmla="*/ 61 h 109"/>
              <a:gd name="T82" fmla="*/ 58 w 58"/>
              <a:gd name="T83" fmla="*/ 73 h 109"/>
              <a:gd name="T84" fmla="*/ 18 w 58"/>
              <a:gd name="T85" fmla="*/ 31 h 109"/>
              <a:gd name="T86" fmla="*/ 20 w 58"/>
              <a:gd name="T87" fmla="*/ 37 h 109"/>
              <a:gd name="T88" fmla="*/ 26 w 58"/>
              <a:gd name="T89" fmla="*/ 41 h 109"/>
              <a:gd name="T90" fmla="*/ 26 w 58"/>
              <a:gd name="T91" fmla="*/ 20 h 109"/>
              <a:gd name="T92" fmla="*/ 21 w 58"/>
              <a:gd name="T93" fmla="*/ 22 h 109"/>
              <a:gd name="T94" fmla="*/ 19 w 58"/>
              <a:gd name="T95" fmla="*/ 25 h 109"/>
              <a:gd name="T96" fmla="*/ 18 w 58"/>
              <a:gd name="T97" fmla="*/ 31 h 109"/>
              <a:gd name="T98" fmla="*/ 43 w 58"/>
              <a:gd name="T99" fmla="*/ 75 h 109"/>
              <a:gd name="T100" fmla="*/ 40 w 58"/>
              <a:gd name="T101" fmla="*/ 69 h 109"/>
              <a:gd name="T102" fmla="*/ 34 w 58"/>
              <a:gd name="T103" fmla="*/ 64 h 109"/>
              <a:gd name="T104" fmla="*/ 34 w 58"/>
              <a:gd name="T105" fmla="*/ 88 h 109"/>
              <a:gd name="T106" fmla="*/ 36 w 58"/>
              <a:gd name="T107" fmla="*/ 88 h 109"/>
              <a:gd name="T108" fmla="*/ 39 w 58"/>
              <a:gd name="T109" fmla="*/ 87 h 109"/>
              <a:gd name="T110" fmla="*/ 42 w 58"/>
              <a:gd name="T111" fmla="*/ 83 h 109"/>
              <a:gd name="T112" fmla="*/ 43 w 58"/>
              <a:gd name="T113" fmla="*/ 7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 h="109">
                <a:moveTo>
                  <a:pt x="58" y="73"/>
                </a:moveTo>
                <a:cubicBezTo>
                  <a:pt x="58" y="75"/>
                  <a:pt x="58" y="78"/>
                  <a:pt x="57" y="81"/>
                </a:cubicBezTo>
                <a:cubicBezTo>
                  <a:pt x="55" y="84"/>
                  <a:pt x="54" y="86"/>
                  <a:pt x="52" y="89"/>
                </a:cubicBezTo>
                <a:cubicBezTo>
                  <a:pt x="50" y="91"/>
                  <a:pt x="47" y="93"/>
                  <a:pt x="44" y="95"/>
                </a:cubicBezTo>
                <a:cubicBezTo>
                  <a:pt x="41" y="97"/>
                  <a:pt x="38" y="98"/>
                  <a:pt x="34" y="99"/>
                </a:cubicBezTo>
                <a:cubicBezTo>
                  <a:pt x="34" y="109"/>
                  <a:pt x="34" y="109"/>
                  <a:pt x="34" y="109"/>
                </a:cubicBezTo>
                <a:cubicBezTo>
                  <a:pt x="26" y="109"/>
                  <a:pt x="26" y="109"/>
                  <a:pt x="26" y="109"/>
                </a:cubicBezTo>
                <a:cubicBezTo>
                  <a:pt x="26" y="100"/>
                  <a:pt x="26" y="100"/>
                  <a:pt x="26" y="100"/>
                </a:cubicBezTo>
                <a:cubicBezTo>
                  <a:pt x="26" y="100"/>
                  <a:pt x="26" y="100"/>
                  <a:pt x="26" y="100"/>
                </a:cubicBezTo>
                <a:cubicBezTo>
                  <a:pt x="25" y="100"/>
                  <a:pt x="25" y="100"/>
                  <a:pt x="25" y="100"/>
                </a:cubicBezTo>
                <a:cubicBezTo>
                  <a:pt x="22" y="100"/>
                  <a:pt x="20" y="100"/>
                  <a:pt x="18" y="100"/>
                </a:cubicBezTo>
                <a:cubicBezTo>
                  <a:pt x="15" y="99"/>
                  <a:pt x="13" y="99"/>
                  <a:pt x="11" y="98"/>
                </a:cubicBezTo>
                <a:cubicBezTo>
                  <a:pt x="9" y="98"/>
                  <a:pt x="7" y="97"/>
                  <a:pt x="5" y="96"/>
                </a:cubicBezTo>
                <a:cubicBezTo>
                  <a:pt x="3" y="95"/>
                  <a:pt x="1" y="94"/>
                  <a:pt x="0" y="94"/>
                </a:cubicBezTo>
                <a:cubicBezTo>
                  <a:pt x="4" y="80"/>
                  <a:pt x="4" y="80"/>
                  <a:pt x="4" y="80"/>
                </a:cubicBezTo>
                <a:cubicBezTo>
                  <a:pt x="5" y="81"/>
                  <a:pt x="6" y="82"/>
                  <a:pt x="8" y="83"/>
                </a:cubicBezTo>
                <a:cubicBezTo>
                  <a:pt x="10" y="84"/>
                  <a:pt x="12" y="85"/>
                  <a:pt x="14" y="85"/>
                </a:cubicBezTo>
                <a:cubicBezTo>
                  <a:pt x="16" y="86"/>
                  <a:pt x="18" y="87"/>
                  <a:pt x="20" y="88"/>
                </a:cubicBezTo>
                <a:cubicBezTo>
                  <a:pt x="22" y="88"/>
                  <a:pt x="25" y="88"/>
                  <a:pt x="26" y="89"/>
                </a:cubicBezTo>
                <a:cubicBezTo>
                  <a:pt x="26" y="61"/>
                  <a:pt x="26" y="61"/>
                  <a:pt x="26" y="61"/>
                </a:cubicBezTo>
                <a:cubicBezTo>
                  <a:pt x="24" y="60"/>
                  <a:pt x="21" y="59"/>
                  <a:pt x="18" y="57"/>
                </a:cubicBezTo>
                <a:cubicBezTo>
                  <a:pt x="15" y="56"/>
                  <a:pt x="13" y="54"/>
                  <a:pt x="10" y="52"/>
                </a:cubicBezTo>
                <a:cubicBezTo>
                  <a:pt x="8" y="50"/>
                  <a:pt x="6" y="48"/>
                  <a:pt x="5" y="45"/>
                </a:cubicBezTo>
                <a:cubicBezTo>
                  <a:pt x="3" y="42"/>
                  <a:pt x="3" y="38"/>
                  <a:pt x="3" y="33"/>
                </a:cubicBezTo>
                <a:cubicBezTo>
                  <a:pt x="3" y="31"/>
                  <a:pt x="3" y="29"/>
                  <a:pt x="4" y="26"/>
                </a:cubicBezTo>
                <a:cubicBezTo>
                  <a:pt x="5" y="24"/>
                  <a:pt x="7" y="21"/>
                  <a:pt x="9" y="19"/>
                </a:cubicBezTo>
                <a:cubicBezTo>
                  <a:pt x="11" y="17"/>
                  <a:pt x="13" y="15"/>
                  <a:pt x="16" y="13"/>
                </a:cubicBezTo>
                <a:cubicBezTo>
                  <a:pt x="19" y="12"/>
                  <a:pt x="23" y="10"/>
                  <a:pt x="26" y="10"/>
                </a:cubicBezTo>
                <a:cubicBezTo>
                  <a:pt x="26" y="0"/>
                  <a:pt x="26" y="0"/>
                  <a:pt x="26" y="0"/>
                </a:cubicBezTo>
                <a:cubicBezTo>
                  <a:pt x="34" y="0"/>
                  <a:pt x="34" y="0"/>
                  <a:pt x="34" y="0"/>
                </a:cubicBezTo>
                <a:cubicBezTo>
                  <a:pt x="34" y="9"/>
                  <a:pt x="34" y="9"/>
                  <a:pt x="34" y="9"/>
                </a:cubicBezTo>
                <a:cubicBezTo>
                  <a:pt x="34" y="9"/>
                  <a:pt x="34" y="9"/>
                  <a:pt x="34" y="9"/>
                </a:cubicBezTo>
                <a:cubicBezTo>
                  <a:pt x="38" y="9"/>
                  <a:pt x="41" y="9"/>
                  <a:pt x="45" y="10"/>
                </a:cubicBezTo>
                <a:cubicBezTo>
                  <a:pt x="48" y="10"/>
                  <a:pt x="51" y="10"/>
                  <a:pt x="54" y="11"/>
                </a:cubicBezTo>
                <a:cubicBezTo>
                  <a:pt x="52" y="24"/>
                  <a:pt x="52" y="24"/>
                  <a:pt x="52" y="24"/>
                </a:cubicBezTo>
                <a:cubicBezTo>
                  <a:pt x="49" y="23"/>
                  <a:pt x="46" y="22"/>
                  <a:pt x="43" y="21"/>
                </a:cubicBezTo>
                <a:cubicBezTo>
                  <a:pt x="40" y="21"/>
                  <a:pt x="37" y="20"/>
                  <a:pt x="34" y="20"/>
                </a:cubicBezTo>
                <a:cubicBezTo>
                  <a:pt x="34" y="44"/>
                  <a:pt x="34" y="44"/>
                  <a:pt x="34" y="44"/>
                </a:cubicBezTo>
                <a:cubicBezTo>
                  <a:pt x="37" y="45"/>
                  <a:pt x="39" y="47"/>
                  <a:pt x="42" y="48"/>
                </a:cubicBezTo>
                <a:cubicBezTo>
                  <a:pt x="45" y="49"/>
                  <a:pt x="48" y="51"/>
                  <a:pt x="50" y="53"/>
                </a:cubicBezTo>
                <a:cubicBezTo>
                  <a:pt x="53" y="55"/>
                  <a:pt x="54" y="58"/>
                  <a:pt x="56" y="61"/>
                </a:cubicBezTo>
                <a:cubicBezTo>
                  <a:pt x="57" y="64"/>
                  <a:pt x="58" y="68"/>
                  <a:pt x="58" y="73"/>
                </a:cubicBezTo>
                <a:close/>
                <a:moveTo>
                  <a:pt x="18" y="31"/>
                </a:moveTo>
                <a:cubicBezTo>
                  <a:pt x="18" y="33"/>
                  <a:pt x="19" y="35"/>
                  <a:pt x="20" y="37"/>
                </a:cubicBezTo>
                <a:cubicBezTo>
                  <a:pt x="22" y="39"/>
                  <a:pt x="24" y="40"/>
                  <a:pt x="26" y="41"/>
                </a:cubicBezTo>
                <a:cubicBezTo>
                  <a:pt x="26" y="20"/>
                  <a:pt x="26" y="20"/>
                  <a:pt x="26" y="20"/>
                </a:cubicBezTo>
                <a:cubicBezTo>
                  <a:pt x="24" y="20"/>
                  <a:pt x="22" y="21"/>
                  <a:pt x="21" y="22"/>
                </a:cubicBezTo>
                <a:cubicBezTo>
                  <a:pt x="20" y="22"/>
                  <a:pt x="19" y="24"/>
                  <a:pt x="19" y="25"/>
                </a:cubicBezTo>
                <a:cubicBezTo>
                  <a:pt x="18" y="27"/>
                  <a:pt x="18" y="28"/>
                  <a:pt x="18" y="31"/>
                </a:cubicBezTo>
                <a:close/>
                <a:moveTo>
                  <a:pt x="43" y="75"/>
                </a:moveTo>
                <a:cubicBezTo>
                  <a:pt x="43" y="72"/>
                  <a:pt x="42" y="70"/>
                  <a:pt x="40" y="69"/>
                </a:cubicBezTo>
                <a:cubicBezTo>
                  <a:pt x="39" y="67"/>
                  <a:pt x="37" y="65"/>
                  <a:pt x="34" y="64"/>
                </a:cubicBezTo>
                <a:cubicBezTo>
                  <a:pt x="34" y="88"/>
                  <a:pt x="34" y="88"/>
                  <a:pt x="34" y="88"/>
                </a:cubicBezTo>
                <a:cubicBezTo>
                  <a:pt x="35" y="88"/>
                  <a:pt x="36" y="88"/>
                  <a:pt x="36" y="88"/>
                </a:cubicBezTo>
                <a:cubicBezTo>
                  <a:pt x="37" y="87"/>
                  <a:pt x="38" y="87"/>
                  <a:pt x="39" y="87"/>
                </a:cubicBezTo>
                <a:cubicBezTo>
                  <a:pt x="40" y="86"/>
                  <a:pt x="41" y="85"/>
                  <a:pt x="42" y="83"/>
                </a:cubicBezTo>
                <a:cubicBezTo>
                  <a:pt x="42" y="81"/>
                  <a:pt x="43" y="78"/>
                  <a:pt x="43" y="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38">
            <a:extLst>
              <a:ext uri="{FF2B5EF4-FFF2-40B4-BE49-F238E27FC236}">
                <a16:creationId xmlns:a16="http://schemas.microsoft.com/office/drawing/2014/main" id="{09581010-580D-489B-87A8-B22E44676B8B}"/>
              </a:ext>
            </a:extLst>
          </p:cNvPr>
          <p:cNvSpPr>
            <a:spLocks/>
          </p:cNvSpPr>
          <p:nvPr/>
        </p:nvSpPr>
        <p:spPr bwMode="auto">
          <a:xfrm>
            <a:off x="4364499" y="2570225"/>
            <a:ext cx="285175" cy="331840"/>
          </a:xfrm>
          <a:custGeom>
            <a:avLst/>
            <a:gdLst>
              <a:gd name="T0" fmla="*/ 0 w 93"/>
              <a:gd name="T1" fmla="*/ 108 h 108"/>
              <a:gd name="T2" fmla="*/ 93 w 93"/>
              <a:gd name="T3" fmla="*/ 108 h 108"/>
              <a:gd name="T4" fmla="*/ 63 w 93"/>
              <a:gd name="T5" fmla="*/ 49 h 108"/>
              <a:gd name="T6" fmla="*/ 74 w 93"/>
              <a:gd name="T7" fmla="*/ 27 h 108"/>
              <a:gd name="T8" fmla="*/ 47 w 93"/>
              <a:gd name="T9" fmla="*/ 0 h 108"/>
              <a:gd name="T10" fmla="*/ 19 w 93"/>
              <a:gd name="T11" fmla="*/ 28 h 108"/>
              <a:gd name="T12" fmla="*/ 30 w 93"/>
              <a:gd name="T13" fmla="*/ 49 h 108"/>
              <a:gd name="T14" fmla="*/ 0 w 93"/>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8">
                <a:moveTo>
                  <a:pt x="0" y="108"/>
                </a:moveTo>
                <a:cubicBezTo>
                  <a:pt x="93" y="108"/>
                  <a:pt x="93" y="108"/>
                  <a:pt x="93" y="108"/>
                </a:cubicBezTo>
                <a:cubicBezTo>
                  <a:pt x="93" y="84"/>
                  <a:pt x="81" y="58"/>
                  <a:pt x="63" y="49"/>
                </a:cubicBezTo>
                <a:cubicBezTo>
                  <a:pt x="70" y="44"/>
                  <a:pt x="74" y="36"/>
                  <a:pt x="74" y="27"/>
                </a:cubicBezTo>
                <a:cubicBezTo>
                  <a:pt x="74" y="12"/>
                  <a:pt x="62" y="0"/>
                  <a:pt x="47" y="0"/>
                </a:cubicBezTo>
                <a:cubicBezTo>
                  <a:pt x="31" y="0"/>
                  <a:pt x="19" y="12"/>
                  <a:pt x="19" y="28"/>
                </a:cubicBezTo>
                <a:cubicBezTo>
                  <a:pt x="19" y="37"/>
                  <a:pt x="23" y="44"/>
                  <a:pt x="30" y="49"/>
                </a:cubicBezTo>
                <a:cubicBezTo>
                  <a:pt x="12" y="58"/>
                  <a:pt x="0" y="84"/>
                  <a:pt x="0"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39">
            <a:extLst>
              <a:ext uri="{FF2B5EF4-FFF2-40B4-BE49-F238E27FC236}">
                <a16:creationId xmlns:a16="http://schemas.microsoft.com/office/drawing/2014/main" id="{10D0E3AE-5884-4B31-BB37-BD1858D3C35C}"/>
              </a:ext>
            </a:extLst>
          </p:cNvPr>
          <p:cNvSpPr>
            <a:spLocks/>
          </p:cNvSpPr>
          <p:nvPr/>
        </p:nvSpPr>
        <p:spPr bwMode="auto">
          <a:xfrm>
            <a:off x="4364499" y="2570225"/>
            <a:ext cx="285175" cy="331840"/>
          </a:xfrm>
          <a:custGeom>
            <a:avLst/>
            <a:gdLst>
              <a:gd name="T0" fmla="*/ 0 w 93"/>
              <a:gd name="T1" fmla="*/ 108 h 108"/>
              <a:gd name="T2" fmla="*/ 93 w 93"/>
              <a:gd name="T3" fmla="*/ 108 h 108"/>
              <a:gd name="T4" fmla="*/ 63 w 93"/>
              <a:gd name="T5" fmla="*/ 49 h 108"/>
              <a:gd name="T6" fmla="*/ 74 w 93"/>
              <a:gd name="T7" fmla="*/ 27 h 108"/>
              <a:gd name="T8" fmla="*/ 47 w 93"/>
              <a:gd name="T9" fmla="*/ 0 h 108"/>
              <a:gd name="T10" fmla="*/ 19 w 93"/>
              <a:gd name="T11" fmla="*/ 28 h 108"/>
              <a:gd name="T12" fmla="*/ 30 w 93"/>
              <a:gd name="T13" fmla="*/ 49 h 108"/>
              <a:gd name="T14" fmla="*/ 0 w 93"/>
              <a:gd name="T15" fmla="*/ 108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8">
                <a:moveTo>
                  <a:pt x="0" y="108"/>
                </a:moveTo>
                <a:cubicBezTo>
                  <a:pt x="93" y="108"/>
                  <a:pt x="93" y="108"/>
                  <a:pt x="93" y="108"/>
                </a:cubicBezTo>
                <a:cubicBezTo>
                  <a:pt x="93" y="84"/>
                  <a:pt x="81" y="58"/>
                  <a:pt x="63" y="49"/>
                </a:cubicBezTo>
                <a:cubicBezTo>
                  <a:pt x="70" y="44"/>
                  <a:pt x="74" y="36"/>
                  <a:pt x="74" y="27"/>
                </a:cubicBezTo>
                <a:cubicBezTo>
                  <a:pt x="74" y="12"/>
                  <a:pt x="62" y="0"/>
                  <a:pt x="47" y="0"/>
                </a:cubicBezTo>
                <a:cubicBezTo>
                  <a:pt x="31" y="0"/>
                  <a:pt x="19" y="12"/>
                  <a:pt x="19" y="28"/>
                </a:cubicBezTo>
                <a:cubicBezTo>
                  <a:pt x="19" y="37"/>
                  <a:pt x="23" y="44"/>
                  <a:pt x="30" y="49"/>
                </a:cubicBezTo>
                <a:cubicBezTo>
                  <a:pt x="12" y="58"/>
                  <a:pt x="0" y="84"/>
                  <a:pt x="0"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40">
            <a:extLst>
              <a:ext uri="{FF2B5EF4-FFF2-40B4-BE49-F238E27FC236}">
                <a16:creationId xmlns:a16="http://schemas.microsoft.com/office/drawing/2014/main" id="{5D77C0C9-3D4E-4DF7-AFBF-D2708E8003AA}"/>
              </a:ext>
            </a:extLst>
          </p:cNvPr>
          <p:cNvSpPr>
            <a:spLocks/>
          </p:cNvSpPr>
          <p:nvPr/>
        </p:nvSpPr>
        <p:spPr bwMode="auto">
          <a:xfrm>
            <a:off x="4564121" y="2570225"/>
            <a:ext cx="168513" cy="331840"/>
          </a:xfrm>
          <a:custGeom>
            <a:avLst/>
            <a:gdLst>
              <a:gd name="T0" fmla="*/ 25 w 55"/>
              <a:gd name="T1" fmla="*/ 49 h 108"/>
              <a:gd name="T2" fmla="*/ 36 w 55"/>
              <a:gd name="T3" fmla="*/ 27 h 108"/>
              <a:gd name="T4" fmla="*/ 8 w 55"/>
              <a:gd name="T5" fmla="*/ 0 h 108"/>
              <a:gd name="T6" fmla="*/ 0 w 55"/>
              <a:gd name="T7" fmla="*/ 1 h 108"/>
              <a:gd name="T8" fmla="*/ 14 w 55"/>
              <a:gd name="T9" fmla="*/ 28 h 108"/>
              <a:gd name="T10" fmla="*/ 6 w 55"/>
              <a:gd name="T11" fmla="*/ 48 h 108"/>
              <a:gd name="T12" fmla="*/ 34 w 55"/>
              <a:gd name="T13" fmla="*/ 108 h 108"/>
              <a:gd name="T14" fmla="*/ 55 w 55"/>
              <a:gd name="T15" fmla="*/ 108 h 108"/>
              <a:gd name="T16" fmla="*/ 25 w 55"/>
              <a:gd name="T17" fmla="*/ 4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108">
                <a:moveTo>
                  <a:pt x="25" y="49"/>
                </a:moveTo>
                <a:cubicBezTo>
                  <a:pt x="31" y="44"/>
                  <a:pt x="36" y="36"/>
                  <a:pt x="36" y="27"/>
                </a:cubicBezTo>
                <a:cubicBezTo>
                  <a:pt x="36" y="12"/>
                  <a:pt x="23" y="0"/>
                  <a:pt x="8" y="0"/>
                </a:cubicBezTo>
                <a:cubicBezTo>
                  <a:pt x="5" y="0"/>
                  <a:pt x="2" y="0"/>
                  <a:pt x="0" y="1"/>
                </a:cubicBezTo>
                <a:cubicBezTo>
                  <a:pt x="8" y="7"/>
                  <a:pt x="14" y="17"/>
                  <a:pt x="14" y="28"/>
                </a:cubicBezTo>
                <a:cubicBezTo>
                  <a:pt x="14" y="36"/>
                  <a:pt x="11" y="42"/>
                  <a:pt x="6" y="48"/>
                </a:cubicBezTo>
                <a:cubicBezTo>
                  <a:pt x="23" y="60"/>
                  <a:pt x="34" y="84"/>
                  <a:pt x="34" y="108"/>
                </a:cubicBezTo>
                <a:cubicBezTo>
                  <a:pt x="55" y="108"/>
                  <a:pt x="55" y="108"/>
                  <a:pt x="55" y="108"/>
                </a:cubicBezTo>
                <a:cubicBezTo>
                  <a:pt x="55" y="84"/>
                  <a:pt x="42" y="58"/>
                  <a:pt x="25"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17">
            <a:extLst>
              <a:ext uri="{FF2B5EF4-FFF2-40B4-BE49-F238E27FC236}">
                <a16:creationId xmlns:a16="http://schemas.microsoft.com/office/drawing/2014/main" id="{978A58A0-7B81-4CA5-98DA-A4D47489C7CD}"/>
              </a:ext>
            </a:extLst>
          </p:cNvPr>
          <p:cNvSpPr>
            <a:spLocks/>
          </p:cNvSpPr>
          <p:nvPr/>
        </p:nvSpPr>
        <p:spPr bwMode="auto">
          <a:xfrm>
            <a:off x="5291243" y="2941487"/>
            <a:ext cx="1647535" cy="3225072"/>
          </a:xfrm>
          <a:custGeom>
            <a:avLst/>
            <a:gdLst>
              <a:gd name="T0" fmla="*/ 537 w 537"/>
              <a:gd name="T1" fmla="*/ 1006 h 1051"/>
              <a:gd name="T2" fmla="*/ 501 w 537"/>
              <a:gd name="T3" fmla="*/ 1051 h 1051"/>
              <a:gd name="T4" fmla="*/ 35 w 537"/>
              <a:gd name="T5" fmla="*/ 1051 h 1051"/>
              <a:gd name="T6" fmla="*/ 0 w 537"/>
              <a:gd name="T7" fmla="*/ 1006 h 1051"/>
              <a:gd name="T8" fmla="*/ 0 w 537"/>
              <a:gd name="T9" fmla="*/ 45 h 1051"/>
              <a:gd name="T10" fmla="*/ 35 w 537"/>
              <a:gd name="T11" fmla="*/ 0 h 1051"/>
              <a:gd name="T12" fmla="*/ 501 w 537"/>
              <a:gd name="T13" fmla="*/ 0 h 1051"/>
              <a:gd name="T14" fmla="*/ 537 w 537"/>
              <a:gd name="T15" fmla="*/ 45 h 1051"/>
              <a:gd name="T16" fmla="*/ 537 w 537"/>
              <a:gd name="T17" fmla="*/ 1006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1051">
                <a:moveTo>
                  <a:pt x="537" y="1006"/>
                </a:moveTo>
                <a:cubicBezTo>
                  <a:pt x="537" y="1031"/>
                  <a:pt x="521" y="1051"/>
                  <a:pt x="501" y="1051"/>
                </a:cubicBezTo>
                <a:cubicBezTo>
                  <a:pt x="35" y="1051"/>
                  <a:pt x="35" y="1051"/>
                  <a:pt x="35" y="1051"/>
                </a:cubicBezTo>
                <a:cubicBezTo>
                  <a:pt x="16" y="1051"/>
                  <a:pt x="0" y="1031"/>
                  <a:pt x="0" y="1006"/>
                </a:cubicBezTo>
                <a:cubicBezTo>
                  <a:pt x="0" y="45"/>
                  <a:pt x="0" y="45"/>
                  <a:pt x="0" y="45"/>
                </a:cubicBezTo>
                <a:cubicBezTo>
                  <a:pt x="0" y="21"/>
                  <a:pt x="16" y="0"/>
                  <a:pt x="35" y="0"/>
                </a:cubicBezTo>
                <a:cubicBezTo>
                  <a:pt x="501" y="0"/>
                  <a:pt x="501" y="0"/>
                  <a:pt x="501" y="0"/>
                </a:cubicBezTo>
                <a:cubicBezTo>
                  <a:pt x="521" y="0"/>
                  <a:pt x="537" y="21"/>
                  <a:pt x="537" y="45"/>
                </a:cubicBezTo>
                <a:cubicBezTo>
                  <a:pt x="537" y="1006"/>
                  <a:pt x="537" y="1006"/>
                  <a:pt x="537" y="1006"/>
                </a:cubicBezTo>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Oval 19">
            <a:extLst>
              <a:ext uri="{FF2B5EF4-FFF2-40B4-BE49-F238E27FC236}">
                <a16:creationId xmlns:a16="http://schemas.microsoft.com/office/drawing/2014/main" id="{128C5EB1-F293-4C88-A307-D6C9EF62B7A5}"/>
              </a:ext>
            </a:extLst>
          </p:cNvPr>
          <p:cNvSpPr>
            <a:spLocks/>
          </p:cNvSpPr>
          <p:nvPr/>
        </p:nvSpPr>
        <p:spPr bwMode="auto">
          <a:xfrm>
            <a:off x="5947221" y="5794985"/>
            <a:ext cx="307212" cy="307212"/>
          </a:xfrm>
          <a:prstGeom prst="ellipse">
            <a:avLst/>
          </a:pr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0">
            <a:extLst>
              <a:ext uri="{FF2B5EF4-FFF2-40B4-BE49-F238E27FC236}">
                <a16:creationId xmlns:a16="http://schemas.microsoft.com/office/drawing/2014/main" id="{5C455FBF-4F06-4F8D-A834-D4C22F20F928}"/>
              </a:ext>
            </a:extLst>
          </p:cNvPr>
          <p:cNvSpPr>
            <a:spLocks/>
          </p:cNvSpPr>
          <p:nvPr/>
        </p:nvSpPr>
        <p:spPr bwMode="auto">
          <a:xfrm>
            <a:off x="5969257" y="3055022"/>
            <a:ext cx="263139" cy="31110"/>
          </a:xfrm>
          <a:custGeom>
            <a:avLst/>
            <a:gdLst>
              <a:gd name="T0" fmla="*/ 86 w 86"/>
              <a:gd name="T1" fmla="*/ 5 h 10"/>
              <a:gd name="T2" fmla="*/ 81 w 86"/>
              <a:gd name="T3" fmla="*/ 10 h 10"/>
              <a:gd name="T4" fmla="*/ 5 w 86"/>
              <a:gd name="T5" fmla="*/ 10 h 10"/>
              <a:gd name="T6" fmla="*/ 0 w 86"/>
              <a:gd name="T7" fmla="*/ 5 h 10"/>
              <a:gd name="T8" fmla="*/ 5 w 86"/>
              <a:gd name="T9" fmla="*/ 0 h 10"/>
              <a:gd name="T10" fmla="*/ 81 w 86"/>
              <a:gd name="T11" fmla="*/ 0 h 10"/>
              <a:gd name="T12" fmla="*/ 86 w 86"/>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86" h="10">
                <a:moveTo>
                  <a:pt x="86" y="5"/>
                </a:moveTo>
                <a:cubicBezTo>
                  <a:pt x="86" y="8"/>
                  <a:pt x="84" y="10"/>
                  <a:pt x="81" y="10"/>
                </a:cubicBezTo>
                <a:cubicBezTo>
                  <a:pt x="5" y="10"/>
                  <a:pt x="5" y="10"/>
                  <a:pt x="5" y="10"/>
                </a:cubicBezTo>
                <a:cubicBezTo>
                  <a:pt x="2" y="10"/>
                  <a:pt x="0" y="8"/>
                  <a:pt x="0" y="5"/>
                </a:cubicBezTo>
                <a:cubicBezTo>
                  <a:pt x="0" y="2"/>
                  <a:pt x="2" y="0"/>
                  <a:pt x="5" y="0"/>
                </a:cubicBezTo>
                <a:cubicBezTo>
                  <a:pt x="81" y="0"/>
                  <a:pt x="81" y="0"/>
                  <a:pt x="81" y="0"/>
                </a:cubicBezTo>
                <a:cubicBezTo>
                  <a:pt x="84" y="0"/>
                  <a:pt x="86" y="2"/>
                  <a:pt x="86" y="5"/>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Oval 21">
            <a:extLst>
              <a:ext uri="{FF2B5EF4-FFF2-40B4-BE49-F238E27FC236}">
                <a16:creationId xmlns:a16="http://schemas.microsoft.com/office/drawing/2014/main" id="{E76C9DFA-1E6E-4F54-88D5-58545E20462F}"/>
              </a:ext>
            </a:extLst>
          </p:cNvPr>
          <p:cNvSpPr>
            <a:spLocks/>
          </p:cNvSpPr>
          <p:nvPr/>
        </p:nvSpPr>
        <p:spPr bwMode="auto">
          <a:xfrm>
            <a:off x="6084624" y="2999284"/>
            <a:ext cx="33703" cy="33703"/>
          </a:xfrm>
          <a:prstGeom prst="ellipse">
            <a:avLst/>
          </a:pr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22">
            <a:extLst>
              <a:ext uri="{FF2B5EF4-FFF2-40B4-BE49-F238E27FC236}">
                <a16:creationId xmlns:a16="http://schemas.microsoft.com/office/drawing/2014/main" id="{2E6A01DB-72DC-41C3-9A83-B43D428A7557}"/>
              </a:ext>
            </a:extLst>
          </p:cNvPr>
          <p:cNvSpPr>
            <a:spLocks/>
          </p:cNvSpPr>
          <p:nvPr/>
        </p:nvSpPr>
        <p:spPr bwMode="auto">
          <a:xfrm>
            <a:off x="6496831" y="2913731"/>
            <a:ext cx="130922" cy="62220"/>
          </a:xfrm>
          <a:custGeom>
            <a:avLst/>
            <a:gdLst>
              <a:gd name="T0" fmla="*/ 43 w 43"/>
              <a:gd name="T1" fmla="*/ 10 h 20"/>
              <a:gd name="T2" fmla="*/ 33 w 43"/>
              <a:gd name="T3" fmla="*/ 20 h 20"/>
              <a:gd name="T4" fmla="*/ 10 w 43"/>
              <a:gd name="T5" fmla="*/ 20 h 20"/>
              <a:gd name="T6" fmla="*/ 0 w 43"/>
              <a:gd name="T7" fmla="*/ 10 h 20"/>
              <a:gd name="T8" fmla="*/ 10 w 43"/>
              <a:gd name="T9" fmla="*/ 0 h 20"/>
              <a:gd name="T10" fmla="*/ 33 w 43"/>
              <a:gd name="T11" fmla="*/ 0 h 20"/>
              <a:gd name="T12" fmla="*/ 43 w 43"/>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43" h="20">
                <a:moveTo>
                  <a:pt x="43" y="10"/>
                </a:moveTo>
                <a:cubicBezTo>
                  <a:pt x="43" y="16"/>
                  <a:pt x="39" y="20"/>
                  <a:pt x="33" y="20"/>
                </a:cubicBezTo>
                <a:cubicBezTo>
                  <a:pt x="10" y="20"/>
                  <a:pt x="10" y="20"/>
                  <a:pt x="10" y="20"/>
                </a:cubicBezTo>
                <a:cubicBezTo>
                  <a:pt x="4" y="20"/>
                  <a:pt x="0" y="16"/>
                  <a:pt x="0" y="10"/>
                </a:cubicBezTo>
                <a:cubicBezTo>
                  <a:pt x="0" y="5"/>
                  <a:pt x="4" y="0"/>
                  <a:pt x="10" y="0"/>
                </a:cubicBezTo>
                <a:cubicBezTo>
                  <a:pt x="33" y="0"/>
                  <a:pt x="33" y="0"/>
                  <a:pt x="33" y="0"/>
                </a:cubicBezTo>
                <a:cubicBezTo>
                  <a:pt x="39" y="0"/>
                  <a:pt x="43" y="5"/>
                  <a:pt x="43" y="10"/>
                </a:cubicBezTo>
                <a:close/>
              </a:path>
            </a:pathLst>
          </a:custGeom>
          <a:solidFill>
            <a:schemeClr val="tx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23">
            <a:extLst>
              <a:ext uri="{FF2B5EF4-FFF2-40B4-BE49-F238E27FC236}">
                <a16:creationId xmlns:a16="http://schemas.microsoft.com/office/drawing/2014/main" id="{3C4D6E60-C2C7-42C5-919C-63C784A023BB}"/>
              </a:ext>
            </a:extLst>
          </p:cNvPr>
          <p:cNvSpPr>
            <a:spLocks/>
          </p:cNvSpPr>
          <p:nvPr/>
        </p:nvSpPr>
        <p:spPr bwMode="auto">
          <a:xfrm>
            <a:off x="5262801" y="3371308"/>
            <a:ext cx="28518" cy="276102"/>
          </a:xfrm>
          <a:custGeom>
            <a:avLst/>
            <a:gdLst>
              <a:gd name="T0" fmla="*/ 9 w 9"/>
              <a:gd name="T1" fmla="*/ 85 h 90"/>
              <a:gd name="T2" fmla="*/ 5 w 9"/>
              <a:gd name="T3" fmla="*/ 90 h 90"/>
              <a:gd name="T4" fmla="*/ 0 w 9"/>
              <a:gd name="T5" fmla="*/ 85 h 90"/>
              <a:gd name="T6" fmla="*/ 0 w 9"/>
              <a:gd name="T7" fmla="*/ 4 h 90"/>
              <a:gd name="T8" fmla="*/ 5 w 9"/>
              <a:gd name="T9" fmla="*/ 0 h 90"/>
              <a:gd name="T10" fmla="*/ 9 w 9"/>
              <a:gd name="T11" fmla="*/ 4 h 90"/>
              <a:gd name="T12" fmla="*/ 9 w 9"/>
              <a:gd name="T13" fmla="*/ 85 h 90"/>
            </a:gdLst>
            <a:ahLst/>
            <a:cxnLst>
              <a:cxn ang="0">
                <a:pos x="T0" y="T1"/>
              </a:cxn>
              <a:cxn ang="0">
                <a:pos x="T2" y="T3"/>
              </a:cxn>
              <a:cxn ang="0">
                <a:pos x="T4" y="T5"/>
              </a:cxn>
              <a:cxn ang="0">
                <a:pos x="T6" y="T7"/>
              </a:cxn>
              <a:cxn ang="0">
                <a:pos x="T8" y="T9"/>
              </a:cxn>
              <a:cxn ang="0">
                <a:pos x="T10" y="T11"/>
              </a:cxn>
              <a:cxn ang="0">
                <a:pos x="T12" y="T13"/>
              </a:cxn>
            </a:cxnLst>
            <a:rect l="0" t="0" r="r" b="b"/>
            <a:pathLst>
              <a:path w="9" h="90">
                <a:moveTo>
                  <a:pt x="9" y="85"/>
                </a:moveTo>
                <a:cubicBezTo>
                  <a:pt x="9" y="88"/>
                  <a:pt x="7" y="90"/>
                  <a:pt x="5" y="90"/>
                </a:cubicBezTo>
                <a:cubicBezTo>
                  <a:pt x="2" y="90"/>
                  <a:pt x="0" y="88"/>
                  <a:pt x="0" y="85"/>
                </a:cubicBezTo>
                <a:cubicBezTo>
                  <a:pt x="0" y="4"/>
                  <a:pt x="0" y="4"/>
                  <a:pt x="0" y="4"/>
                </a:cubicBezTo>
                <a:cubicBezTo>
                  <a:pt x="0" y="2"/>
                  <a:pt x="2" y="0"/>
                  <a:pt x="5" y="0"/>
                </a:cubicBezTo>
                <a:cubicBezTo>
                  <a:pt x="7" y="0"/>
                  <a:pt x="9" y="2"/>
                  <a:pt x="9" y="4"/>
                </a:cubicBezTo>
                <a:lnTo>
                  <a:pt x="9" y="85"/>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43">
            <a:extLst>
              <a:ext uri="{FF2B5EF4-FFF2-40B4-BE49-F238E27FC236}">
                <a16:creationId xmlns:a16="http://schemas.microsoft.com/office/drawing/2014/main" id="{59240A99-4105-44F7-9D5F-1E2B66F26ECA}"/>
              </a:ext>
            </a:extLst>
          </p:cNvPr>
          <p:cNvSpPr>
            <a:spLocks/>
          </p:cNvSpPr>
          <p:nvPr/>
        </p:nvSpPr>
        <p:spPr bwMode="auto">
          <a:xfrm>
            <a:off x="6802747" y="3957213"/>
            <a:ext cx="0" cy="2593"/>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85859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61">
            <a:extLst>
              <a:ext uri="{FF2B5EF4-FFF2-40B4-BE49-F238E27FC236}">
                <a16:creationId xmlns:a16="http://schemas.microsoft.com/office/drawing/2014/main" id="{577AAC6D-4570-4837-B7FB-0E9886844187}"/>
              </a:ext>
            </a:extLst>
          </p:cNvPr>
          <p:cNvSpPr>
            <a:spLocks/>
          </p:cNvSpPr>
          <p:nvPr/>
        </p:nvSpPr>
        <p:spPr bwMode="auto">
          <a:xfrm>
            <a:off x="5404092" y="5362349"/>
            <a:ext cx="0" cy="3889"/>
          </a:xfrm>
          <a:custGeom>
            <a:avLst/>
            <a:gdLst>
              <a:gd name="T0" fmla="*/ 3 h 3"/>
              <a:gd name="T1" fmla="*/ 0 h 3"/>
              <a:gd name="T2" fmla="*/ 3 h 3"/>
            </a:gdLst>
            <a:ahLst/>
            <a:cxnLst>
              <a:cxn ang="0">
                <a:pos x="0" y="T0"/>
              </a:cxn>
              <a:cxn ang="0">
                <a:pos x="0" y="T1"/>
              </a:cxn>
              <a:cxn ang="0">
                <a:pos x="0" y="T2"/>
              </a:cxn>
            </a:cxnLst>
            <a:rect l="0" t="0" r="r" b="b"/>
            <a:pathLst>
              <a:path h="3">
                <a:moveTo>
                  <a:pt x="0" y="3"/>
                </a:moveTo>
                <a:lnTo>
                  <a:pt x="0" y="0"/>
                </a:lnTo>
                <a:lnTo>
                  <a:pt x="0" y="3"/>
                </a:lnTo>
                <a:close/>
              </a:path>
            </a:pathLst>
          </a:custGeom>
          <a:solidFill>
            <a:srgbClr val="908F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71" name="组合 70">
            <a:extLst>
              <a:ext uri="{FF2B5EF4-FFF2-40B4-BE49-F238E27FC236}">
                <a16:creationId xmlns:a16="http://schemas.microsoft.com/office/drawing/2014/main" id="{8EDAE012-4307-4DE7-8841-CB3669AB0DD7}"/>
              </a:ext>
            </a:extLst>
          </p:cNvPr>
          <p:cNvGrpSpPr/>
          <p:nvPr/>
        </p:nvGrpSpPr>
        <p:grpSpPr>
          <a:xfrm>
            <a:off x="8863445" y="3823849"/>
            <a:ext cx="2241974" cy="1168545"/>
            <a:chOff x="874713" y="3325188"/>
            <a:chExt cx="2241974" cy="1168545"/>
          </a:xfrm>
        </p:grpSpPr>
        <p:sp>
          <p:nvSpPr>
            <p:cNvPr id="72" name="矩形 71">
              <a:extLst>
                <a:ext uri="{FF2B5EF4-FFF2-40B4-BE49-F238E27FC236}">
                  <a16:creationId xmlns:a16="http://schemas.microsoft.com/office/drawing/2014/main" id="{F011702D-371B-43CB-A948-AF5D9EA5F81A}"/>
                </a:ext>
              </a:extLst>
            </p:cNvPr>
            <p:cNvSpPr/>
            <p:nvPr/>
          </p:nvSpPr>
          <p:spPr>
            <a:xfrm>
              <a:off x="874713" y="3706658"/>
              <a:ext cx="2241974" cy="787075"/>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600" b="1" dirty="0">
                  <a:solidFill>
                    <a:schemeClr val="tx1">
                      <a:lumMod val="50000"/>
                      <a:lumOff val="50000"/>
                    </a:schemeClr>
                  </a:solidFill>
                </a:rPr>
                <a:t>联系相关汽车企业 与政府合作等</a:t>
              </a:r>
            </a:p>
          </p:txBody>
        </p:sp>
        <p:sp>
          <p:nvSpPr>
            <p:cNvPr id="73" name="矩形 72">
              <a:extLst>
                <a:ext uri="{FF2B5EF4-FFF2-40B4-BE49-F238E27FC236}">
                  <a16:creationId xmlns:a16="http://schemas.microsoft.com/office/drawing/2014/main" id="{0233D6BE-F4B8-4055-B115-7DE59655E2D8}"/>
                </a:ext>
              </a:extLst>
            </p:cNvPr>
            <p:cNvSpPr/>
            <p:nvPr/>
          </p:nvSpPr>
          <p:spPr>
            <a:xfrm>
              <a:off x="874713" y="3325188"/>
              <a:ext cx="2241974" cy="4973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rPr>
                <a:t>渠道</a:t>
              </a:r>
            </a:p>
          </p:txBody>
        </p:sp>
      </p:grpSp>
      <p:pic>
        <p:nvPicPr>
          <p:cNvPr id="3" name="图片占位符 2">
            <a:extLst>
              <a:ext uri="{FF2B5EF4-FFF2-40B4-BE49-F238E27FC236}">
                <a16:creationId xmlns:a16="http://schemas.microsoft.com/office/drawing/2014/main" id="{F9612BB3-BA1A-47F0-A134-FAFA2B9703B6}"/>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8635" r="8635"/>
          <a:stretch>
            <a:fillRect/>
          </a:stretch>
        </p:blipFill>
        <p:spPr/>
      </p:pic>
      <p:grpSp>
        <p:nvGrpSpPr>
          <p:cNvPr id="46" name="组合 45">
            <a:extLst>
              <a:ext uri="{FF2B5EF4-FFF2-40B4-BE49-F238E27FC236}">
                <a16:creationId xmlns:a16="http://schemas.microsoft.com/office/drawing/2014/main" id="{B96AF7B0-DBD6-4D9B-8EFF-2D48178C571C}"/>
              </a:ext>
            </a:extLst>
          </p:cNvPr>
          <p:cNvGrpSpPr/>
          <p:nvPr/>
        </p:nvGrpSpPr>
        <p:grpSpPr>
          <a:xfrm>
            <a:off x="794180" y="3241819"/>
            <a:ext cx="2346357" cy="3020980"/>
            <a:chOff x="874713" y="3325188"/>
            <a:chExt cx="2241974" cy="2750883"/>
          </a:xfrm>
        </p:grpSpPr>
        <p:sp>
          <p:nvSpPr>
            <p:cNvPr id="47" name="矩形 46">
              <a:extLst>
                <a:ext uri="{FF2B5EF4-FFF2-40B4-BE49-F238E27FC236}">
                  <a16:creationId xmlns:a16="http://schemas.microsoft.com/office/drawing/2014/main" id="{26DFB2D3-DAB3-4336-BE1B-5D60B24F5F33}"/>
                </a:ext>
              </a:extLst>
            </p:cNvPr>
            <p:cNvSpPr/>
            <p:nvPr/>
          </p:nvSpPr>
          <p:spPr>
            <a:xfrm>
              <a:off x="874713" y="3677812"/>
              <a:ext cx="2241974" cy="2398259"/>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600" b="1" dirty="0">
                  <a:solidFill>
                    <a:schemeClr val="tx1">
                      <a:lumMod val="50000"/>
                      <a:lumOff val="50000"/>
                    </a:schemeClr>
                  </a:solidFill>
                </a:rPr>
                <a:t>利用</a:t>
              </a:r>
              <a:r>
                <a:rPr lang="en-US" altLang="zh-CN" sz="1600" b="1" dirty="0">
                  <a:solidFill>
                    <a:schemeClr val="tx1">
                      <a:lumMod val="50000"/>
                      <a:lumOff val="50000"/>
                    </a:schemeClr>
                  </a:solidFill>
                </a:rPr>
                <a:t>5G</a:t>
              </a:r>
              <a:r>
                <a:rPr lang="zh-CN" altLang="en-US" sz="1600" b="1" dirty="0">
                  <a:solidFill>
                    <a:schemeClr val="tx1">
                      <a:lumMod val="50000"/>
                      <a:lumOff val="50000"/>
                    </a:schemeClr>
                  </a:solidFill>
                </a:rPr>
                <a:t>，电机控制技术等通过建设实时的动态信息服务体系，深度挖掘交通运输相关数据，形成问题分析模型，实现行业资源配置优化能力</a:t>
              </a:r>
            </a:p>
          </p:txBody>
        </p:sp>
        <p:sp>
          <p:nvSpPr>
            <p:cNvPr id="49" name="矩形 48">
              <a:extLst>
                <a:ext uri="{FF2B5EF4-FFF2-40B4-BE49-F238E27FC236}">
                  <a16:creationId xmlns:a16="http://schemas.microsoft.com/office/drawing/2014/main" id="{435FB6F9-7458-4E8D-BE4F-564BE125C08E}"/>
                </a:ext>
              </a:extLst>
            </p:cNvPr>
            <p:cNvSpPr/>
            <p:nvPr/>
          </p:nvSpPr>
          <p:spPr>
            <a:xfrm>
              <a:off x="874713" y="3325188"/>
              <a:ext cx="2241974" cy="45285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rPr>
                <a:t>技术</a:t>
              </a:r>
            </a:p>
          </p:txBody>
        </p:sp>
      </p:grpSp>
      <p:grpSp>
        <p:nvGrpSpPr>
          <p:cNvPr id="55" name="组合 54">
            <a:extLst>
              <a:ext uri="{FF2B5EF4-FFF2-40B4-BE49-F238E27FC236}">
                <a16:creationId xmlns:a16="http://schemas.microsoft.com/office/drawing/2014/main" id="{D00B9656-ED21-4A60-86D1-941634D153D0}"/>
              </a:ext>
            </a:extLst>
          </p:cNvPr>
          <p:cNvGrpSpPr/>
          <p:nvPr/>
        </p:nvGrpSpPr>
        <p:grpSpPr>
          <a:xfrm>
            <a:off x="1683220" y="1454675"/>
            <a:ext cx="2241974" cy="1509031"/>
            <a:chOff x="874713" y="3325188"/>
            <a:chExt cx="2241974" cy="1509031"/>
          </a:xfrm>
        </p:grpSpPr>
        <p:sp>
          <p:nvSpPr>
            <p:cNvPr id="57" name="矩形 56">
              <a:extLst>
                <a:ext uri="{FF2B5EF4-FFF2-40B4-BE49-F238E27FC236}">
                  <a16:creationId xmlns:a16="http://schemas.microsoft.com/office/drawing/2014/main" id="{8C3D891C-E0C6-4523-98AF-81555D66C08C}"/>
                </a:ext>
              </a:extLst>
            </p:cNvPr>
            <p:cNvSpPr/>
            <p:nvPr/>
          </p:nvSpPr>
          <p:spPr>
            <a:xfrm>
              <a:off x="874713" y="3677812"/>
              <a:ext cx="2241974" cy="1156407"/>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600" b="1" dirty="0">
                  <a:solidFill>
                    <a:schemeClr val="tx1">
                      <a:lumMod val="50000"/>
                      <a:lumOff val="50000"/>
                    </a:schemeClr>
                  </a:solidFill>
                </a:rPr>
                <a:t>具备高素质高文化的技术知识以及能力过硬的团队</a:t>
              </a:r>
            </a:p>
          </p:txBody>
        </p:sp>
        <p:sp>
          <p:nvSpPr>
            <p:cNvPr id="59" name="矩形 58">
              <a:extLst>
                <a:ext uri="{FF2B5EF4-FFF2-40B4-BE49-F238E27FC236}">
                  <a16:creationId xmlns:a16="http://schemas.microsoft.com/office/drawing/2014/main" id="{3A51B928-5C14-419F-91F8-949E355FFFE2}"/>
                </a:ext>
              </a:extLst>
            </p:cNvPr>
            <p:cNvSpPr/>
            <p:nvPr/>
          </p:nvSpPr>
          <p:spPr>
            <a:xfrm>
              <a:off x="874713" y="3325188"/>
              <a:ext cx="2241974" cy="49731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a:solidFill>
                    <a:schemeClr val="tx1">
                      <a:lumMod val="65000"/>
                      <a:lumOff val="35000"/>
                    </a:schemeClr>
                  </a:solidFill>
                </a:rPr>
                <a:t>人员</a:t>
              </a:r>
            </a:p>
          </p:txBody>
        </p:sp>
      </p:grpSp>
      <p:grpSp>
        <p:nvGrpSpPr>
          <p:cNvPr id="60" name="组合 59">
            <a:extLst>
              <a:ext uri="{FF2B5EF4-FFF2-40B4-BE49-F238E27FC236}">
                <a16:creationId xmlns:a16="http://schemas.microsoft.com/office/drawing/2014/main" id="{8A7B0E60-DD0C-4939-9D8D-CD950F0ED7EB}"/>
              </a:ext>
            </a:extLst>
          </p:cNvPr>
          <p:cNvGrpSpPr/>
          <p:nvPr/>
        </p:nvGrpSpPr>
        <p:grpSpPr>
          <a:xfrm>
            <a:off x="8162513" y="1758877"/>
            <a:ext cx="2315662" cy="1670842"/>
            <a:chOff x="746749" y="2841245"/>
            <a:chExt cx="2315662" cy="1670842"/>
          </a:xfrm>
        </p:grpSpPr>
        <p:sp>
          <p:nvSpPr>
            <p:cNvPr id="61" name="矩形 60">
              <a:extLst>
                <a:ext uri="{FF2B5EF4-FFF2-40B4-BE49-F238E27FC236}">
                  <a16:creationId xmlns:a16="http://schemas.microsoft.com/office/drawing/2014/main" id="{4ABFA016-4F67-49F7-9D06-3C4C7E3E8498}"/>
                </a:ext>
              </a:extLst>
            </p:cNvPr>
            <p:cNvSpPr/>
            <p:nvPr/>
          </p:nvSpPr>
          <p:spPr>
            <a:xfrm>
              <a:off x="746749" y="3355680"/>
              <a:ext cx="2241974" cy="1156407"/>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600" b="1" dirty="0">
                  <a:solidFill>
                    <a:schemeClr val="tx1">
                      <a:lumMod val="50000"/>
                      <a:lumOff val="50000"/>
                    </a:schemeClr>
                  </a:solidFill>
                </a:rPr>
                <a:t>对待每一次项目都认真负责、竭尽全力努力优化方案 满足客户需求</a:t>
              </a:r>
            </a:p>
          </p:txBody>
        </p:sp>
        <p:sp>
          <p:nvSpPr>
            <p:cNvPr id="62" name="矩形 61">
              <a:extLst>
                <a:ext uri="{FF2B5EF4-FFF2-40B4-BE49-F238E27FC236}">
                  <a16:creationId xmlns:a16="http://schemas.microsoft.com/office/drawing/2014/main" id="{22A102B1-D454-4CC8-9F1D-52A27D605BDC}"/>
                </a:ext>
              </a:extLst>
            </p:cNvPr>
            <p:cNvSpPr/>
            <p:nvPr/>
          </p:nvSpPr>
          <p:spPr>
            <a:xfrm>
              <a:off x="820437" y="2841245"/>
              <a:ext cx="2241974" cy="4973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rPr>
                <a:t>服务</a:t>
              </a:r>
            </a:p>
          </p:txBody>
        </p:sp>
      </p:grpSp>
      <p:sp>
        <p:nvSpPr>
          <p:cNvPr id="63" name="文本框 62">
            <a:extLst>
              <a:ext uri="{FF2B5EF4-FFF2-40B4-BE49-F238E27FC236}">
                <a16:creationId xmlns:a16="http://schemas.microsoft.com/office/drawing/2014/main" id="{0DEB4A6B-E0B0-49E4-B9DF-009D5A862A6A}"/>
              </a:ext>
            </a:extLst>
          </p:cNvPr>
          <p:cNvSpPr txBox="1"/>
          <p:nvPr/>
        </p:nvSpPr>
        <p:spPr>
          <a:xfrm>
            <a:off x="4558393" y="252343"/>
            <a:ext cx="3075214" cy="54553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b="1" dirty="0">
                <a:solidFill>
                  <a:srgbClr val="152E52"/>
                </a:solidFill>
                <a:ea typeface="+mj-ea"/>
              </a:rPr>
              <a:t>公司优势</a:t>
            </a:r>
            <a:endParaRPr lang="en-US" altLang="zh-CN" sz="2800" b="1" dirty="0">
              <a:solidFill>
                <a:srgbClr val="152E52"/>
              </a:solidFill>
              <a:ea typeface="+mj-ea"/>
            </a:endParaRPr>
          </a:p>
        </p:txBody>
      </p:sp>
      <p:sp>
        <p:nvSpPr>
          <p:cNvPr id="64" name="文本框 63">
            <a:extLst>
              <a:ext uri="{FF2B5EF4-FFF2-40B4-BE49-F238E27FC236}">
                <a16:creationId xmlns:a16="http://schemas.microsoft.com/office/drawing/2014/main" id="{C9B71D6C-040A-455F-BDF9-392E0403CA4C}"/>
              </a:ext>
            </a:extLst>
          </p:cNvPr>
          <p:cNvSpPr txBox="1"/>
          <p:nvPr/>
        </p:nvSpPr>
        <p:spPr>
          <a:xfrm>
            <a:off x="4144736" y="875246"/>
            <a:ext cx="3902529" cy="266035"/>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1050" dirty="0">
                <a:solidFill>
                  <a:schemeClr val="bg1">
                    <a:lumMod val="65000"/>
                  </a:schemeClr>
                </a:solidFill>
                <a:latin typeface="Calibri" panose="020F0502020204030204" pitchFamily="34" charset="0"/>
                <a:ea typeface="+mj-ea"/>
                <a:cs typeface="Calibri" panose="020F0502020204030204" pitchFamily="34" charset="0"/>
              </a:rPr>
              <a:t>The user can demonstrate on a projector or computer,</a:t>
            </a:r>
          </a:p>
        </p:txBody>
      </p:sp>
    </p:spTree>
    <p:extLst>
      <p:ext uri="{BB962C8B-B14F-4D97-AF65-F5344CB8AC3E}">
        <p14:creationId xmlns:p14="http://schemas.microsoft.com/office/powerpoint/2010/main" val="655423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1000"/>
                                        <p:tgtEl>
                                          <p:spTgt spid="23"/>
                                        </p:tgtEl>
                                      </p:cBhvr>
                                    </p:animEffect>
                                    <p:anim calcmode="lin" valueType="num">
                                      <p:cBhvr>
                                        <p:cTn id="103" dur="1000" fill="hold"/>
                                        <p:tgtEl>
                                          <p:spTgt spid="23"/>
                                        </p:tgtEl>
                                        <p:attrNameLst>
                                          <p:attrName>ppt_x</p:attrName>
                                        </p:attrNameLst>
                                      </p:cBhvr>
                                      <p:tavLst>
                                        <p:tav tm="0">
                                          <p:val>
                                            <p:strVal val="#ppt_x"/>
                                          </p:val>
                                        </p:tav>
                                        <p:tav tm="100000">
                                          <p:val>
                                            <p:strVal val="#ppt_x"/>
                                          </p:val>
                                        </p:tav>
                                      </p:tavLst>
                                    </p:anim>
                                    <p:anim calcmode="lin" valueType="num">
                                      <p:cBhvr>
                                        <p:cTn id="104" dur="1000" fill="hold"/>
                                        <p:tgtEl>
                                          <p:spTgt spid="2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1000"/>
                                        <p:tgtEl>
                                          <p:spTgt spid="25"/>
                                        </p:tgtEl>
                                      </p:cBhvr>
                                    </p:animEffect>
                                    <p:anim calcmode="lin" valueType="num">
                                      <p:cBhvr>
                                        <p:cTn id="113" dur="1000" fill="hold"/>
                                        <p:tgtEl>
                                          <p:spTgt spid="25"/>
                                        </p:tgtEl>
                                        <p:attrNameLst>
                                          <p:attrName>ppt_x</p:attrName>
                                        </p:attrNameLst>
                                      </p:cBhvr>
                                      <p:tavLst>
                                        <p:tav tm="0">
                                          <p:val>
                                            <p:strVal val="#ppt_x"/>
                                          </p:val>
                                        </p:tav>
                                        <p:tav tm="100000">
                                          <p:val>
                                            <p:strVal val="#ppt_x"/>
                                          </p:val>
                                        </p:tav>
                                      </p:tavLst>
                                    </p:anim>
                                    <p:anim calcmode="lin" valueType="num">
                                      <p:cBhvr>
                                        <p:cTn id="114" dur="1000" fill="hold"/>
                                        <p:tgtEl>
                                          <p:spTgt spid="25"/>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1000"/>
                                        <p:tgtEl>
                                          <p:spTgt spid="26"/>
                                        </p:tgtEl>
                                      </p:cBhvr>
                                    </p:animEffect>
                                    <p:anim calcmode="lin" valueType="num">
                                      <p:cBhvr>
                                        <p:cTn id="118" dur="1000" fill="hold"/>
                                        <p:tgtEl>
                                          <p:spTgt spid="26"/>
                                        </p:tgtEl>
                                        <p:attrNameLst>
                                          <p:attrName>ppt_x</p:attrName>
                                        </p:attrNameLst>
                                      </p:cBhvr>
                                      <p:tavLst>
                                        <p:tav tm="0">
                                          <p:val>
                                            <p:strVal val="#ppt_x"/>
                                          </p:val>
                                        </p:tav>
                                        <p:tav tm="100000">
                                          <p:val>
                                            <p:strVal val="#ppt_x"/>
                                          </p:val>
                                        </p:tav>
                                      </p:tavLst>
                                    </p:anim>
                                    <p:anim calcmode="lin" valueType="num">
                                      <p:cBhvr>
                                        <p:cTn id="119" dur="1000" fill="hold"/>
                                        <p:tgtEl>
                                          <p:spTgt spid="2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fade">
                                      <p:cBhvr>
                                        <p:cTn id="122" dur="1000"/>
                                        <p:tgtEl>
                                          <p:spTgt spid="27"/>
                                        </p:tgtEl>
                                      </p:cBhvr>
                                    </p:animEffect>
                                    <p:anim calcmode="lin" valueType="num">
                                      <p:cBhvr>
                                        <p:cTn id="123" dur="1000" fill="hold"/>
                                        <p:tgtEl>
                                          <p:spTgt spid="27"/>
                                        </p:tgtEl>
                                        <p:attrNameLst>
                                          <p:attrName>ppt_x</p:attrName>
                                        </p:attrNameLst>
                                      </p:cBhvr>
                                      <p:tavLst>
                                        <p:tav tm="0">
                                          <p:val>
                                            <p:strVal val="#ppt_x"/>
                                          </p:val>
                                        </p:tav>
                                        <p:tav tm="100000">
                                          <p:val>
                                            <p:strVal val="#ppt_x"/>
                                          </p:val>
                                        </p:tav>
                                      </p:tavLst>
                                    </p:anim>
                                    <p:anim calcmode="lin" valueType="num">
                                      <p:cBhvr>
                                        <p:cTn id="124" dur="1000" fill="hold"/>
                                        <p:tgtEl>
                                          <p:spTgt spid="27"/>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fade">
                                      <p:cBhvr>
                                        <p:cTn id="127" dur="1000"/>
                                        <p:tgtEl>
                                          <p:spTgt spid="28"/>
                                        </p:tgtEl>
                                      </p:cBhvr>
                                    </p:animEffect>
                                    <p:anim calcmode="lin" valueType="num">
                                      <p:cBhvr>
                                        <p:cTn id="128" dur="1000" fill="hold"/>
                                        <p:tgtEl>
                                          <p:spTgt spid="28"/>
                                        </p:tgtEl>
                                        <p:attrNameLst>
                                          <p:attrName>ppt_x</p:attrName>
                                        </p:attrNameLst>
                                      </p:cBhvr>
                                      <p:tavLst>
                                        <p:tav tm="0">
                                          <p:val>
                                            <p:strVal val="#ppt_x"/>
                                          </p:val>
                                        </p:tav>
                                        <p:tav tm="100000">
                                          <p:val>
                                            <p:strVal val="#ppt_x"/>
                                          </p:val>
                                        </p:tav>
                                      </p:tavLst>
                                    </p:anim>
                                    <p:anim calcmode="lin" valueType="num">
                                      <p:cBhvr>
                                        <p:cTn id="129" dur="1000" fill="hold"/>
                                        <p:tgtEl>
                                          <p:spTgt spid="2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fade">
                                      <p:cBhvr>
                                        <p:cTn id="132" dur="1000"/>
                                        <p:tgtEl>
                                          <p:spTgt spid="29"/>
                                        </p:tgtEl>
                                      </p:cBhvr>
                                    </p:animEffect>
                                    <p:anim calcmode="lin" valueType="num">
                                      <p:cBhvr>
                                        <p:cTn id="133" dur="1000" fill="hold"/>
                                        <p:tgtEl>
                                          <p:spTgt spid="29"/>
                                        </p:tgtEl>
                                        <p:attrNameLst>
                                          <p:attrName>ppt_x</p:attrName>
                                        </p:attrNameLst>
                                      </p:cBhvr>
                                      <p:tavLst>
                                        <p:tav tm="0">
                                          <p:val>
                                            <p:strVal val="#ppt_x"/>
                                          </p:val>
                                        </p:tav>
                                        <p:tav tm="100000">
                                          <p:val>
                                            <p:strVal val="#ppt_x"/>
                                          </p:val>
                                        </p:tav>
                                      </p:tavLst>
                                    </p:anim>
                                    <p:anim calcmode="lin" valueType="num">
                                      <p:cBhvr>
                                        <p:cTn id="134" dur="1000" fill="hold"/>
                                        <p:tgtEl>
                                          <p:spTgt spid="2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1000"/>
                                        <p:tgtEl>
                                          <p:spTgt spid="30"/>
                                        </p:tgtEl>
                                      </p:cBhvr>
                                    </p:animEffect>
                                    <p:anim calcmode="lin" valueType="num">
                                      <p:cBhvr>
                                        <p:cTn id="138" dur="1000" fill="hold"/>
                                        <p:tgtEl>
                                          <p:spTgt spid="30"/>
                                        </p:tgtEl>
                                        <p:attrNameLst>
                                          <p:attrName>ppt_x</p:attrName>
                                        </p:attrNameLst>
                                      </p:cBhvr>
                                      <p:tavLst>
                                        <p:tav tm="0">
                                          <p:val>
                                            <p:strVal val="#ppt_x"/>
                                          </p:val>
                                        </p:tav>
                                        <p:tav tm="100000">
                                          <p:val>
                                            <p:strVal val="#ppt_x"/>
                                          </p:val>
                                        </p:tav>
                                      </p:tavLst>
                                    </p:anim>
                                    <p:anim calcmode="lin" valueType="num">
                                      <p:cBhvr>
                                        <p:cTn id="139" dur="1000" fill="hold"/>
                                        <p:tgtEl>
                                          <p:spTgt spid="30"/>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1000"/>
                                        <p:tgtEl>
                                          <p:spTgt spid="31"/>
                                        </p:tgtEl>
                                      </p:cBhvr>
                                    </p:animEffect>
                                    <p:anim calcmode="lin" valueType="num">
                                      <p:cBhvr>
                                        <p:cTn id="143" dur="1000" fill="hold"/>
                                        <p:tgtEl>
                                          <p:spTgt spid="31"/>
                                        </p:tgtEl>
                                        <p:attrNameLst>
                                          <p:attrName>ppt_x</p:attrName>
                                        </p:attrNameLst>
                                      </p:cBhvr>
                                      <p:tavLst>
                                        <p:tav tm="0">
                                          <p:val>
                                            <p:strVal val="#ppt_x"/>
                                          </p:val>
                                        </p:tav>
                                        <p:tav tm="100000">
                                          <p:val>
                                            <p:strVal val="#ppt_x"/>
                                          </p:val>
                                        </p:tav>
                                      </p:tavLst>
                                    </p:anim>
                                    <p:anim calcmode="lin" valueType="num">
                                      <p:cBhvr>
                                        <p:cTn id="144" dur="1000" fill="hold"/>
                                        <p:tgtEl>
                                          <p:spTgt spid="31"/>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fade">
                                      <p:cBhvr>
                                        <p:cTn id="147" dur="1000"/>
                                        <p:tgtEl>
                                          <p:spTgt spid="32"/>
                                        </p:tgtEl>
                                      </p:cBhvr>
                                    </p:animEffect>
                                    <p:anim calcmode="lin" valueType="num">
                                      <p:cBhvr>
                                        <p:cTn id="148" dur="1000" fill="hold"/>
                                        <p:tgtEl>
                                          <p:spTgt spid="32"/>
                                        </p:tgtEl>
                                        <p:attrNameLst>
                                          <p:attrName>ppt_x</p:attrName>
                                        </p:attrNameLst>
                                      </p:cBhvr>
                                      <p:tavLst>
                                        <p:tav tm="0">
                                          <p:val>
                                            <p:strVal val="#ppt_x"/>
                                          </p:val>
                                        </p:tav>
                                        <p:tav tm="100000">
                                          <p:val>
                                            <p:strVal val="#ppt_x"/>
                                          </p:val>
                                        </p:tav>
                                      </p:tavLst>
                                    </p:anim>
                                    <p:anim calcmode="lin" valueType="num">
                                      <p:cBhvr>
                                        <p:cTn id="149" dur="1000" fill="hold"/>
                                        <p:tgtEl>
                                          <p:spTgt spid="32"/>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fade">
                                      <p:cBhvr>
                                        <p:cTn id="152" dur="1000"/>
                                        <p:tgtEl>
                                          <p:spTgt spid="48"/>
                                        </p:tgtEl>
                                      </p:cBhvr>
                                    </p:animEffect>
                                    <p:anim calcmode="lin" valueType="num">
                                      <p:cBhvr>
                                        <p:cTn id="153" dur="1000" fill="hold"/>
                                        <p:tgtEl>
                                          <p:spTgt spid="48"/>
                                        </p:tgtEl>
                                        <p:attrNameLst>
                                          <p:attrName>ppt_x</p:attrName>
                                        </p:attrNameLst>
                                      </p:cBhvr>
                                      <p:tavLst>
                                        <p:tav tm="0">
                                          <p:val>
                                            <p:strVal val="#ppt_x"/>
                                          </p:val>
                                        </p:tav>
                                        <p:tav tm="100000">
                                          <p:val>
                                            <p:strVal val="#ppt_x"/>
                                          </p:val>
                                        </p:tav>
                                      </p:tavLst>
                                    </p:anim>
                                    <p:anim calcmode="lin" valueType="num">
                                      <p:cBhvr>
                                        <p:cTn id="154" dur="1000" fill="hold"/>
                                        <p:tgtEl>
                                          <p:spTgt spid="4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fade">
                                      <p:cBhvr>
                                        <p:cTn id="157" dur="1000"/>
                                        <p:tgtEl>
                                          <p:spTgt spid="50"/>
                                        </p:tgtEl>
                                      </p:cBhvr>
                                    </p:animEffect>
                                    <p:anim calcmode="lin" valueType="num">
                                      <p:cBhvr>
                                        <p:cTn id="158" dur="1000" fill="hold"/>
                                        <p:tgtEl>
                                          <p:spTgt spid="50"/>
                                        </p:tgtEl>
                                        <p:attrNameLst>
                                          <p:attrName>ppt_x</p:attrName>
                                        </p:attrNameLst>
                                      </p:cBhvr>
                                      <p:tavLst>
                                        <p:tav tm="0">
                                          <p:val>
                                            <p:strVal val="#ppt_x"/>
                                          </p:val>
                                        </p:tav>
                                        <p:tav tm="100000">
                                          <p:val>
                                            <p:strVal val="#ppt_x"/>
                                          </p:val>
                                        </p:tav>
                                      </p:tavLst>
                                    </p:anim>
                                    <p:anim calcmode="lin" valueType="num">
                                      <p:cBhvr>
                                        <p:cTn id="159" dur="1000" fill="hold"/>
                                        <p:tgtEl>
                                          <p:spTgt spid="50"/>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51"/>
                                        </p:tgtEl>
                                        <p:attrNameLst>
                                          <p:attrName>style.visibility</p:attrName>
                                        </p:attrNameLst>
                                      </p:cBhvr>
                                      <p:to>
                                        <p:strVal val="visible"/>
                                      </p:to>
                                    </p:set>
                                    <p:animEffect transition="in" filter="fade">
                                      <p:cBhvr>
                                        <p:cTn id="162" dur="1000"/>
                                        <p:tgtEl>
                                          <p:spTgt spid="51"/>
                                        </p:tgtEl>
                                      </p:cBhvr>
                                    </p:animEffect>
                                    <p:anim calcmode="lin" valueType="num">
                                      <p:cBhvr>
                                        <p:cTn id="163" dur="1000" fill="hold"/>
                                        <p:tgtEl>
                                          <p:spTgt spid="51"/>
                                        </p:tgtEl>
                                        <p:attrNameLst>
                                          <p:attrName>ppt_x</p:attrName>
                                        </p:attrNameLst>
                                      </p:cBhvr>
                                      <p:tavLst>
                                        <p:tav tm="0">
                                          <p:val>
                                            <p:strVal val="#ppt_x"/>
                                          </p:val>
                                        </p:tav>
                                        <p:tav tm="100000">
                                          <p:val>
                                            <p:strVal val="#ppt_x"/>
                                          </p:val>
                                        </p:tav>
                                      </p:tavLst>
                                    </p:anim>
                                    <p:anim calcmode="lin" valueType="num">
                                      <p:cBhvr>
                                        <p:cTn id="164" dur="1000" fill="hold"/>
                                        <p:tgtEl>
                                          <p:spTgt spid="51"/>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1000"/>
                                        <p:tgtEl>
                                          <p:spTgt spid="52"/>
                                        </p:tgtEl>
                                      </p:cBhvr>
                                    </p:animEffect>
                                    <p:anim calcmode="lin" valueType="num">
                                      <p:cBhvr>
                                        <p:cTn id="168" dur="1000" fill="hold"/>
                                        <p:tgtEl>
                                          <p:spTgt spid="52"/>
                                        </p:tgtEl>
                                        <p:attrNameLst>
                                          <p:attrName>ppt_x</p:attrName>
                                        </p:attrNameLst>
                                      </p:cBhvr>
                                      <p:tavLst>
                                        <p:tav tm="0">
                                          <p:val>
                                            <p:strVal val="#ppt_x"/>
                                          </p:val>
                                        </p:tav>
                                        <p:tav tm="100000">
                                          <p:val>
                                            <p:strVal val="#ppt_x"/>
                                          </p:val>
                                        </p:tav>
                                      </p:tavLst>
                                    </p:anim>
                                    <p:anim calcmode="lin" valueType="num">
                                      <p:cBhvr>
                                        <p:cTn id="169" dur="1000" fill="hold"/>
                                        <p:tgtEl>
                                          <p:spTgt spid="52"/>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53"/>
                                        </p:tgtEl>
                                        <p:attrNameLst>
                                          <p:attrName>style.visibility</p:attrName>
                                        </p:attrNameLst>
                                      </p:cBhvr>
                                      <p:to>
                                        <p:strVal val="visible"/>
                                      </p:to>
                                    </p:set>
                                    <p:animEffect transition="in" filter="fade">
                                      <p:cBhvr>
                                        <p:cTn id="172" dur="1000"/>
                                        <p:tgtEl>
                                          <p:spTgt spid="53"/>
                                        </p:tgtEl>
                                      </p:cBhvr>
                                    </p:animEffect>
                                    <p:anim calcmode="lin" valueType="num">
                                      <p:cBhvr>
                                        <p:cTn id="173" dur="1000" fill="hold"/>
                                        <p:tgtEl>
                                          <p:spTgt spid="53"/>
                                        </p:tgtEl>
                                        <p:attrNameLst>
                                          <p:attrName>ppt_x</p:attrName>
                                        </p:attrNameLst>
                                      </p:cBhvr>
                                      <p:tavLst>
                                        <p:tav tm="0">
                                          <p:val>
                                            <p:strVal val="#ppt_x"/>
                                          </p:val>
                                        </p:tav>
                                        <p:tav tm="100000">
                                          <p:val>
                                            <p:strVal val="#ppt_x"/>
                                          </p:val>
                                        </p:tav>
                                      </p:tavLst>
                                    </p:anim>
                                    <p:anim calcmode="lin" valueType="num">
                                      <p:cBhvr>
                                        <p:cTn id="174" dur="1000" fill="hold"/>
                                        <p:tgtEl>
                                          <p:spTgt spid="53"/>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fade">
                                      <p:cBhvr>
                                        <p:cTn id="177" dur="1000"/>
                                        <p:tgtEl>
                                          <p:spTgt spid="54"/>
                                        </p:tgtEl>
                                      </p:cBhvr>
                                    </p:animEffect>
                                    <p:anim calcmode="lin" valueType="num">
                                      <p:cBhvr>
                                        <p:cTn id="178" dur="1000" fill="hold"/>
                                        <p:tgtEl>
                                          <p:spTgt spid="54"/>
                                        </p:tgtEl>
                                        <p:attrNameLst>
                                          <p:attrName>ppt_x</p:attrName>
                                        </p:attrNameLst>
                                      </p:cBhvr>
                                      <p:tavLst>
                                        <p:tav tm="0">
                                          <p:val>
                                            <p:strVal val="#ppt_x"/>
                                          </p:val>
                                        </p:tav>
                                        <p:tav tm="100000">
                                          <p:val>
                                            <p:strVal val="#ppt_x"/>
                                          </p:val>
                                        </p:tav>
                                      </p:tavLst>
                                    </p:anim>
                                    <p:anim calcmode="lin" valueType="num">
                                      <p:cBhvr>
                                        <p:cTn id="179" dur="1000" fill="hold"/>
                                        <p:tgtEl>
                                          <p:spTgt spid="54"/>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fade">
                                      <p:cBhvr>
                                        <p:cTn id="182" dur="1000"/>
                                        <p:tgtEl>
                                          <p:spTgt spid="56"/>
                                        </p:tgtEl>
                                      </p:cBhvr>
                                    </p:animEffect>
                                    <p:anim calcmode="lin" valueType="num">
                                      <p:cBhvr>
                                        <p:cTn id="183" dur="1000" fill="hold"/>
                                        <p:tgtEl>
                                          <p:spTgt spid="56"/>
                                        </p:tgtEl>
                                        <p:attrNameLst>
                                          <p:attrName>ppt_x</p:attrName>
                                        </p:attrNameLst>
                                      </p:cBhvr>
                                      <p:tavLst>
                                        <p:tav tm="0">
                                          <p:val>
                                            <p:strVal val="#ppt_x"/>
                                          </p:val>
                                        </p:tav>
                                        <p:tav tm="100000">
                                          <p:val>
                                            <p:strVal val="#ppt_x"/>
                                          </p:val>
                                        </p:tav>
                                      </p:tavLst>
                                    </p:anim>
                                    <p:anim calcmode="lin" valueType="num">
                                      <p:cBhvr>
                                        <p:cTn id="184" dur="1000" fill="hold"/>
                                        <p:tgtEl>
                                          <p:spTgt spid="56"/>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58"/>
                                        </p:tgtEl>
                                        <p:attrNameLst>
                                          <p:attrName>style.visibility</p:attrName>
                                        </p:attrNameLst>
                                      </p:cBhvr>
                                      <p:to>
                                        <p:strVal val="visible"/>
                                      </p:to>
                                    </p:set>
                                    <p:animEffect transition="in" filter="fade">
                                      <p:cBhvr>
                                        <p:cTn id="187" dur="1000"/>
                                        <p:tgtEl>
                                          <p:spTgt spid="58"/>
                                        </p:tgtEl>
                                      </p:cBhvr>
                                    </p:animEffect>
                                    <p:anim calcmode="lin" valueType="num">
                                      <p:cBhvr>
                                        <p:cTn id="188" dur="1000" fill="hold"/>
                                        <p:tgtEl>
                                          <p:spTgt spid="58"/>
                                        </p:tgtEl>
                                        <p:attrNameLst>
                                          <p:attrName>ppt_x</p:attrName>
                                        </p:attrNameLst>
                                      </p:cBhvr>
                                      <p:tavLst>
                                        <p:tav tm="0">
                                          <p:val>
                                            <p:strVal val="#ppt_x"/>
                                          </p:val>
                                        </p:tav>
                                        <p:tav tm="100000">
                                          <p:val>
                                            <p:strVal val="#ppt_x"/>
                                          </p:val>
                                        </p:tav>
                                      </p:tavLst>
                                    </p:anim>
                                    <p:anim calcmode="lin" valueType="num">
                                      <p:cBhvr>
                                        <p:cTn id="189" dur="1000" fill="hold"/>
                                        <p:tgtEl>
                                          <p:spTgt spid="58"/>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fade">
                                      <p:cBhvr>
                                        <p:cTn id="192" dur="1000"/>
                                        <p:tgtEl>
                                          <p:spTgt spid="3"/>
                                        </p:tgtEl>
                                      </p:cBhvr>
                                    </p:animEffect>
                                    <p:anim calcmode="lin" valueType="num">
                                      <p:cBhvr>
                                        <p:cTn id="193" dur="1000" fill="hold"/>
                                        <p:tgtEl>
                                          <p:spTgt spid="3"/>
                                        </p:tgtEl>
                                        <p:attrNameLst>
                                          <p:attrName>ppt_x</p:attrName>
                                        </p:attrNameLst>
                                      </p:cBhvr>
                                      <p:tavLst>
                                        <p:tav tm="0">
                                          <p:val>
                                            <p:strVal val="#ppt_x"/>
                                          </p:val>
                                        </p:tav>
                                        <p:tav tm="100000">
                                          <p:val>
                                            <p:strVal val="#ppt_x"/>
                                          </p:val>
                                        </p:tav>
                                      </p:tavLst>
                                    </p:anim>
                                    <p:anim calcmode="lin" valueType="num">
                                      <p:cBhvr>
                                        <p:cTn id="194" dur="1000" fill="hold"/>
                                        <p:tgtEl>
                                          <p:spTgt spid="3"/>
                                        </p:tgtEl>
                                        <p:attrNameLst>
                                          <p:attrName>ppt_y</p:attrName>
                                        </p:attrNameLst>
                                      </p:cBhvr>
                                      <p:tavLst>
                                        <p:tav tm="0">
                                          <p:val>
                                            <p:strVal val="#ppt_y+.1"/>
                                          </p:val>
                                        </p:tav>
                                        <p:tav tm="100000">
                                          <p:val>
                                            <p:strVal val="#ppt_y"/>
                                          </p:val>
                                        </p:tav>
                                      </p:tavLst>
                                    </p:anim>
                                  </p:childTnLst>
                                </p:cTn>
                              </p:par>
                            </p:childTnLst>
                          </p:cTn>
                        </p:par>
                        <p:par>
                          <p:cTn id="195" fill="hold">
                            <p:stCondLst>
                              <p:cond delay="1000"/>
                            </p:stCondLst>
                            <p:childTnLst>
                              <p:par>
                                <p:cTn id="196" presetID="2" presetClass="entr" presetSubtype="8" fill="hold" nodeType="afterEffect">
                                  <p:stCondLst>
                                    <p:cond delay="0"/>
                                  </p:stCondLst>
                                  <p:childTnLst>
                                    <p:set>
                                      <p:cBhvr>
                                        <p:cTn id="197" dur="1" fill="hold">
                                          <p:stCondLst>
                                            <p:cond delay="0"/>
                                          </p:stCondLst>
                                        </p:cTn>
                                        <p:tgtEl>
                                          <p:spTgt spid="55"/>
                                        </p:tgtEl>
                                        <p:attrNameLst>
                                          <p:attrName>style.visibility</p:attrName>
                                        </p:attrNameLst>
                                      </p:cBhvr>
                                      <p:to>
                                        <p:strVal val="visible"/>
                                      </p:to>
                                    </p:set>
                                    <p:anim calcmode="lin" valueType="num">
                                      <p:cBhvr additive="base">
                                        <p:cTn id="198" dur="500" fill="hold"/>
                                        <p:tgtEl>
                                          <p:spTgt spid="55"/>
                                        </p:tgtEl>
                                        <p:attrNameLst>
                                          <p:attrName>ppt_x</p:attrName>
                                        </p:attrNameLst>
                                      </p:cBhvr>
                                      <p:tavLst>
                                        <p:tav tm="0">
                                          <p:val>
                                            <p:strVal val="0-#ppt_w/2"/>
                                          </p:val>
                                        </p:tav>
                                        <p:tav tm="100000">
                                          <p:val>
                                            <p:strVal val="#ppt_x"/>
                                          </p:val>
                                        </p:tav>
                                      </p:tavLst>
                                    </p:anim>
                                    <p:anim calcmode="lin" valueType="num">
                                      <p:cBhvr additive="base">
                                        <p:cTn id="199" dur="500" fill="hold"/>
                                        <p:tgtEl>
                                          <p:spTgt spid="55"/>
                                        </p:tgtEl>
                                        <p:attrNameLst>
                                          <p:attrName>ppt_y</p:attrName>
                                        </p:attrNameLst>
                                      </p:cBhvr>
                                      <p:tavLst>
                                        <p:tav tm="0">
                                          <p:val>
                                            <p:strVal val="#ppt_y"/>
                                          </p:val>
                                        </p:tav>
                                        <p:tav tm="100000">
                                          <p:val>
                                            <p:strVal val="#ppt_y"/>
                                          </p:val>
                                        </p:tav>
                                      </p:tavLst>
                                    </p:anim>
                                  </p:childTnLst>
                                </p:cTn>
                              </p:par>
                              <p:par>
                                <p:cTn id="200" presetID="2" presetClass="entr" presetSubtype="8" fill="hold" nodeType="withEffect">
                                  <p:stCondLst>
                                    <p:cond delay="0"/>
                                  </p:stCondLst>
                                  <p:childTnLst>
                                    <p:set>
                                      <p:cBhvr>
                                        <p:cTn id="201" dur="1" fill="hold">
                                          <p:stCondLst>
                                            <p:cond delay="0"/>
                                          </p:stCondLst>
                                        </p:cTn>
                                        <p:tgtEl>
                                          <p:spTgt spid="46"/>
                                        </p:tgtEl>
                                        <p:attrNameLst>
                                          <p:attrName>style.visibility</p:attrName>
                                        </p:attrNameLst>
                                      </p:cBhvr>
                                      <p:to>
                                        <p:strVal val="visible"/>
                                      </p:to>
                                    </p:set>
                                    <p:anim calcmode="lin" valueType="num">
                                      <p:cBhvr additive="base">
                                        <p:cTn id="202" dur="500" fill="hold"/>
                                        <p:tgtEl>
                                          <p:spTgt spid="46"/>
                                        </p:tgtEl>
                                        <p:attrNameLst>
                                          <p:attrName>ppt_x</p:attrName>
                                        </p:attrNameLst>
                                      </p:cBhvr>
                                      <p:tavLst>
                                        <p:tav tm="0">
                                          <p:val>
                                            <p:strVal val="0-#ppt_w/2"/>
                                          </p:val>
                                        </p:tav>
                                        <p:tav tm="100000">
                                          <p:val>
                                            <p:strVal val="#ppt_x"/>
                                          </p:val>
                                        </p:tav>
                                      </p:tavLst>
                                    </p:anim>
                                    <p:anim calcmode="lin" valueType="num">
                                      <p:cBhvr additive="base">
                                        <p:cTn id="203" dur="500" fill="hold"/>
                                        <p:tgtEl>
                                          <p:spTgt spid="46"/>
                                        </p:tgtEl>
                                        <p:attrNameLst>
                                          <p:attrName>ppt_y</p:attrName>
                                        </p:attrNameLst>
                                      </p:cBhvr>
                                      <p:tavLst>
                                        <p:tav tm="0">
                                          <p:val>
                                            <p:strVal val="#ppt_y"/>
                                          </p:val>
                                        </p:tav>
                                        <p:tav tm="100000">
                                          <p:val>
                                            <p:strVal val="#ppt_y"/>
                                          </p:val>
                                        </p:tav>
                                      </p:tavLst>
                                    </p:anim>
                                  </p:childTnLst>
                                </p:cTn>
                              </p:par>
                              <p:par>
                                <p:cTn id="204" presetID="2" presetClass="entr" presetSubtype="2" fill="hold" nodeType="withEffect">
                                  <p:stCondLst>
                                    <p:cond delay="0"/>
                                  </p:stCondLst>
                                  <p:childTnLst>
                                    <p:set>
                                      <p:cBhvr>
                                        <p:cTn id="205" dur="1" fill="hold">
                                          <p:stCondLst>
                                            <p:cond delay="0"/>
                                          </p:stCondLst>
                                        </p:cTn>
                                        <p:tgtEl>
                                          <p:spTgt spid="60"/>
                                        </p:tgtEl>
                                        <p:attrNameLst>
                                          <p:attrName>style.visibility</p:attrName>
                                        </p:attrNameLst>
                                      </p:cBhvr>
                                      <p:to>
                                        <p:strVal val="visible"/>
                                      </p:to>
                                    </p:set>
                                    <p:anim calcmode="lin" valueType="num">
                                      <p:cBhvr additive="base">
                                        <p:cTn id="206" dur="500" fill="hold"/>
                                        <p:tgtEl>
                                          <p:spTgt spid="60"/>
                                        </p:tgtEl>
                                        <p:attrNameLst>
                                          <p:attrName>ppt_x</p:attrName>
                                        </p:attrNameLst>
                                      </p:cBhvr>
                                      <p:tavLst>
                                        <p:tav tm="0">
                                          <p:val>
                                            <p:strVal val="1+#ppt_w/2"/>
                                          </p:val>
                                        </p:tav>
                                        <p:tav tm="100000">
                                          <p:val>
                                            <p:strVal val="#ppt_x"/>
                                          </p:val>
                                        </p:tav>
                                      </p:tavLst>
                                    </p:anim>
                                    <p:anim calcmode="lin" valueType="num">
                                      <p:cBhvr additive="base">
                                        <p:cTn id="207" dur="500" fill="hold"/>
                                        <p:tgtEl>
                                          <p:spTgt spid="60"/>
                                        </p:tgtEl>
                                        <p:attrNameLst>
                                          <p:attrName>ppt_y</p:attrName>
                                        </p:attrNameLst>
                                      </p:cBhvr>
                                      <p:tavLst>
                                        <p:tav tm="0">
                                          <p:val>
                                            <p:strVal val="#ppt_y"/>
                                          </p:val>
                                        </p:tav>
                                        <p:tav tm="100000">
                                          <p:val>
                                            <p:strVal val="#ppt_y"/>
                                          </p:val>
                                        </p:tav>
                                      </p:tavLst>
                                    </p:anim>
                                  </p:childTnLst>
                                </p:cTn>
                              </p:par>
                              <p:par>
                                <p:cTn id="208" presetID="2" presetClass="entr" presetSubtype="2" fill="hold" nodeType="with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fill="hold"/>
                                        <p:tgtEl>
                                          <p:spTgt spid="71"/>
                                        </p:tgtEl>
                                        <p:attrNameLst>
                                          <p:attrName>ppt_x</p:attrName>
                                        </p:attrNameLst>
                                      </p:cBhvr>
                                      <p:tavLst>
                                        <p:tav tm="0">
                                          <p:val>
                                            <p:strVal val="1+#ppt_w/2"/>
                                          </p:val>
                                        </p:tav>
                                        <p:tav tm="100000">
                                          <p:val>
                                            <p:strVal val="#ppt_x"/>
                                          </p:val>
                                        </p:tav>
                                      </p:tavLst>
                                    </p:anim>
                                    <p:anim calcmode="lin" valueType="num">
                                      <p:cBhvr additive="base">
                                        <p:cTn id="211"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48" grpId="0" animBg="1"/>
      <p:bldP spid="50" grpId="0" animBg="1"/>
      <p:bldP spid="51" grpId="0" animBg="1"/>
      <p:bldP spid="52" grpId="0" animBg="1"/>
      <p:bldP spid="53" grpId="0" animBg="1"/>
      <p:bldP spid="54" grpId="0" animBg="1"/>
      <p:bldP spid="56" grpId="0" animBg="1"/>
      <p:bldP spid="5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天空, 户外, 地面, 建筑物&#10;&#10;已生成极高可信度的说明">
            <a:extLst>
              <a:ext uri="{FF2B5EF4-FFF2-40B4-BE49-F238E27FC236}">
                <a16:creationId xmlns:a16="http://schemas.microsoft.com/office/drawing/2014/main" id="{352F1CDC-8661-44D2-9FED-2A915C23FFA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21" b="7821"/>
          <a:stretch>
            <a:fillRect/>
          </a:stretch>
        </p:blipFill>
        <p:spPr/>
      </p:pic>
      <p:sp>
        <p:nvSpPr>
          <p:cNvPr id="28" name="任意多边形: 形状 27">
            <a:extLst>
              <a:ext uri="{FF2B5EF4-FFF2-40B4-BE49-F238E27FC236}">
                <a16:creationId xmlns:a16="http://schemas.microsoft.com/office/drawing/2014/main" id="{E0286742-C68E-42A2-9FBF-9024F9C4E4F1}"/>
              </a:ext>
            </a:extLst>
          </p:cNvPr>
          <p:cNvSpPr/>
          <p:nvPr/>
        </p:nvSpPr>
        <p:spPr>
          <a:xfrm>
            <a:off x="0" y="1"/>
            <a:ext cx="10244802" cy="6858001"/>
          </a:xfrm>
          <a:custGeom>
            <a:avLst/>
            <a:gdLst>
              <a:gd name="connsiteX0" fmla="*/ 0 w 10244802"/>
              <a:gd name="connsiteY0" fmla="*/ 0 h 6858001"/>
              <a:gd name="connsiteX1" fmla="*/ 3386801 w 10244802"/>
              <a:gd name="connsiteY1" fmla="*/ 0 h 6858001"/>
              <a:gd name="connsiteX2" fmla="*/ 10244802 w 10244802"/>
              <a:gd name="connsiteY2" fmla="*/ 6858001 h 6858001"/>
              <a:gd name="connsiteX3" fmla="*/ 0 w 1024480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0244802" h="6858001">
                <a:moveTo>
                  <a:pt x="0" y="0"/>
                </a:moveTo>
                <a:lnTo>
                  <a:pt x="3386801" y="0"/>
                </a:lnTo>
                <a:lnTo>
                  <a:pt x="10244802" y="6858001"/>
                </a:lnTo>
                <a:lnTo>
                  <a:pt x="0" y="6858001"/>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C9E1FFE9-AFD3-4B2C-B9DA-34FF7F244A9A}"/>
              </a:ext>
            </a:extLst>
          </p:cNvPr>
          <p:cNvSpPr/>
          <p:nvPr/>
        </p:nvSpPr>
        <p:spPr>
          <a:xfrm>
            <a:off x="1" y="1"/>
            <a:ext cx="7241733" cy="6858001"/>
          </a:xfrm>
          <a:custGeom>
            <a:avLst/>
            <a:gdLst>
              <a:gd name="connsiteX0" fmla="*/ 7160138 w 7160139"/>
              <a:gd name="connsiteY0" fmla="*/ 0 h 6858001"/>
              <a:gd name="connsiteX1" fmla="*/ 7160139 w 7160139"/>
              <a:gd name="connsiteY1" fmla="*/ 0 h 6858001"/>
              <a:gd name="connsiteX2" fmla="*/ 5281945 w 7160139"/>
              <a:gd name="connsiteY2" fmla="*/ 1878195 h 6858001"/>
              <a:gd name="connsiteX3" fmla="*/ 0 w 7160139"/>
              <a:gd name="connsiteY3" fmla="*/ 0 h 6858001"/>
              <a:gd name="connsiteX4" fmla="*/ 3386802 w 7160139"/>
              <a:gd name="connsiteY4" fmla="*/ 0 h 6858001"/>
              <a:gd name="connsiteX5" fmla="*/ 5273470 w 7160139"/>
              <a:gd name="connsiteY5" fmla="*/ 1886669 h 6858001"/>
              <a:gd name="connsiteX6" fmla="*/ 302138 w 7160139"/>
              <a:gd name="connsiteY6" fmla="*/ 6858001 h 6858001"/>
              <a:gd name="connsiteX7" fmla="*/ 0 w 7160139"/>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139" h="6858001">
                <a:moveTo>
                  <a:pt x="7160138" y="0"/>
                </a:moveTo>
                <a:lnTo>
                  <a:pt x="7160139" y="0"/>
                </a:lnTo>
                <a:lnTo>
                  <a:pt x="5281945" y="1878195"/>
                </a:lnTo>
                <a:close/>
                <a:moveTo>
                  <a:pt x="0" y="0"/>
                </a:moveTo>
                <a:lnTo>
                  <a:pt x="3386802" y="0"/>
                </a:lnTo>
                <a:lnTo>
                  <a:pt x="5273470" y="1886669"/>
                </a:lnTo>
                <a:lnTo>
                  <a:pt x="302138" y="6858001"/>
                </a:lnTo>
                <a:lnTo>
                  <a:pt x="0" y="6858001"/>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CF8386-0C8F-442B-9840-781F6BA64C39}"/>
              </a:ext>
            </a:extLst>
          </p:cNvPr>
          <p:cNvSpPr/>
          <p:nvPr/>
        </p:nvSpPr>
        <p:spPr>
          <a:xfrm>
            <a:off x="3386803" y="1"/>
            <a:ext cx="3773336" cy="1886669"/>
          </a:xfrm>
          <a:custGeom>
            <a:avLst/>
            <a:gdLst>
              <a:gd name="connsiteX0" fmla="*/ 0 w 3773336"/>
              <a:gd name="connsiteY0" fmla="*/ 0 h 1886669"/>
              <a:gd name="connsiteX1" fmla="*/ 3773336 w 3773336"/>
              <a:gd name="connsiteY1" fmla="*/ 0 h 1886669"/>
              <a:gd name="connsiteX2" fmla="*/ 1886668 w 3773336"/>
              <a:gd name="connsiteY2" fmla="*/ 1886669 h 1886669"/>
            </a:gdLst>
            <a:ahLst/>
            <a:cxnLst>
              <a:cxn ang="0">
                <a:pos x="connsiteX0" y="connsiteY0"/>
              </a:cxn>
              <a:cxn ang="0">
                <a:pos x="connsiteX1" y="connsiteY1"/>
              </a:cxn>
              <a:cxn ang="0">
                <a:pos x="connsiteX2" y="connsiteY2"/>
              </a:cxn>
            </a:cxnLst>
            <a:rect l="l" t="t" r="r" b="b"/>
            <a:pathLst>
              <a:path w="3773336" h="1886669">
                <a:moveTo>
                  <a:pt x="0" y="0"/>
                </a:moveTo>
                <a:lnTo>
                  <a:pt x="3773336" y="0"/>
                </a:lnTo>
                <a:lnTo>
                  <a:pt x="1886668" y="188666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DCFBAD05-E0B9-4421-B234-0E319C76D802}"/>
              </a:ext>
            </a:extLst>
          </p:cNvPr>
          <p:cNvPicPr>
            <a:picLocks noChangeAspect="1"/>
          </p:cNvPicPr>
          <p:nvPr/>
        </p:nvPicPr>
        <p:blipFill>
          <a:blip r:embed="rId4"/>
          <a:srcRect t="27686" r="5622"/>
          <a:stretch>
            <a:fillRect/>
          </a:stretch>
        </p:blipFill>
        <p:spPr>
          <a:xfrm>
            <a:off x="647474" y="-679383"/>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8" name="图片 47">
            <a:extLst>
              <a:ext uri="{FF2B5EF4-FFF2-40B4-BE49-F238E27FC236}">
                <a16:creationId xmlns:a16="http://schemas.microsoft.com/office/drawing/2014/main" id="{F3F63797-E9F0-46CA-B97D-2F4C54A7A7DE}"/>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43" name="文本框 42">
            <a:extLst>
              <a:ext uri="{FF2B5EF4-FFF2-40B4-BE49-F238E27FC236}">
                <a16:creationId xmlns:a16="http://schemas.microsoft.com/office/drawing/2014/main" id="{C02B4953-DD2E-447B-995F-FF114149BD40}"/>
              </a:ext>
            </a:extLst>
          </p:cNvPr>
          <p:cNvSpPr txBox="1"/>
          <p:nvPr/>
        </p:nvSpPr>
        <p:spPr>
          <a:xfrm>
            <a:off x="383735" y="1027809"/>
            <a:ext cx="2291468" cy="19078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5400" b="1">
                <a:solidFill>
                  <a:schemeClr val="bg1"/>
                </a:solidFill>
                <a:ea typeface="+mj-ea"/>
              </a:rPr>
              <a:t>PART 04</a:t>
            </a:r>
            <a:endParaRPr lang="en-US" altLang="zh-CN" sz="5400" b="1" dirty="0">
              <a:solidFill>
                <a:schemeClr val="bg1"/>
              </a:solidFill>
              <a:ea typeface="+mj-ea"/>
            </a:endParaRPr>
          </a:p>
        </p:txBody>
      </p:sp>
      <p:sp>
        <p:nvSpPr>
          <p:cNvPr id="44" name="文本框 43">
            <a:extLst>
              <a:ext uri="{FF2B5EF4-FFF2-40B4-BE49-F238E27FC236}">
                <a16:creationId xmlns:a16="http://schemas.microsoft.com/office/drawing/2014/main" id="{91DD2887-A1AE-4E54-A475-4834B14E037C}"/>
              </a:ext>
            </a:extLst>
          </p:cNvPr>
          <p:cNvSpPr txBox="1"/>
          <p:nvPr/>
        </p:nvSpPr>
        <p:spPr>
          <a:xfrm>
            <a:off x="571500" y="4363019"/>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spc="600" dirty="0">
                <a:solidFill>
                  <a:schemeClr val="bg1"/>
                </a:solidFill>
                <a:ea typeface="+mj-ea"/>
              </a:rPr>
              <a:t>发展空间</a:t>
            </a:r>
            <a:endParaRPr lang="en-US" altLang="zh-CN" sz="2800" b="1" spc="600" dirty="0">
              <a:solidFill>
                <a:schemeClr val="bg1"/>
              </a:solidFill>
              <a:ea typeface="+mj-ea"/>
            </a:endParaRPr>
          </a:p>
        </p:txBody>
      </p:sp>
    </p:spTree>
    <p:extLst>
      <p:ext uri="{BB962C8B-B14F-4D97-AF65-F5344CB8AC3E}">
        <p14:creationId xmlns:p14="http://schemas.microsoft.com/office/powerpoint/2010/main" val="3519999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2">
            <a:extLst>
              <a:ext uri="{FF2B5EF4-FFF2-40B4-BE49-F238E27FC236}">
                <a16:creationId xmlns:a16="http://schemas.microsoft.com/office/drawing/2014/main" id="{6394A6C4-BB77-44F7-A0CE-0267B4656AB6}"/>
              </a:ext>
            </a:extLst>
          </p:cNvPr>
          <p:cNvSpPr/>
          <p:nvPr/>
        </p:nvSpPr>
        <p:spPr>
          <a:xfrm>
            <a:off x="1016001" y="1744356"/>
            <a:ext cx="2069186" cy="2047681"/>
          </a:xfrm>
          <a:prstGeom prst="ellipse">
            <a:avLst/>
          </a:prstGeom>
          <a:noFill/>
          <a:ln w="571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Oval 3">
            <a:extLst>
              <a:ext uri="{FF2B5EF4-FFF2-40B4-BE49-F238E27FC236}">
                <a16:creationId xmlns:a16="http://schemas.microsoft.com/office/drawing/2014/main" id="{55A9FEA1-7EE3-4F41-805F-AB19D1603F41}"/>
              </a:ext>
            </a:extLst>
          </p:cNvPr>
          <p:cNvSpPr/>
          <p:nvPr/>
        </p:nvSpPr>
        <p:spPr>
          <a:xfrm>
            <a:off x="2514494" y="3187604"/>
            <a:ext cx="824713" cy="824712"/>
          </a:xfrm>
          <a:prstGeom prst="ellipse">
            <a:avLst/>
          </a:prstGeom>
          <a:solidFill>
            <a:schemeClr val="accent1"/>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Oval 5">
            <a:extLst>
              <a:ext uri="{FF2B5EF4-FFF2-40B4-BE49-F238E27FC236}">
                <a16:creationId xmlns:a16="http://schemas.microsoft.com/office/drawing/2014/main" id="{056D0E1C-6041-428C-A9B8-59C99BF0857C}"/>
              </a:ext>
            </a:extLst>
          </p:cNvPr>
          <p:cNvSpPr/>
          <p:nvPr/>
        </p:nvSpPr>
        <p:spPr>
          <a:xfrm>
            <a:off x="3628266" y="1744356"/>
            <a:ext cx="2069186" cy="2047681"/>
          </a:xfrm>
          <a:prstGeom prst="ellipse">
            <a:avLst/>
          </a:prstGeom>
          <a:noFill/>
          <a:ln w="5715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Oval 6">
            <a:extLst>
              <a:ext uri="{FF2B5EF4-FFF2-40B4-BE49-F238E27FC236}">
                <a16:creationId xmlns:a16="http://schemas.microsoft.com/office/drawing/2014/main" id="{03E822C5-BA31-4616-9B0A-2BA2FFF7A5FD}"/>
              </a:ext>
            </a:extLst>
          </p:cNvPr>
          <p:cNvSpPr/>
          <p:nvPr/>
        </p:nvSpPr>
        <p:spPr>
          <a:xfrm>
            <a:off x="5126758" y="3187604"/>
            <a:ext cx="824713" cy="824712"/>
          </a:xfrm>
          <a:prstGeom prst="ellipse">
            <a:avLst/>
          </a:prstGeom>
          <a:solidFill>
            <a:schemeClr val="accent2"/>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Oval 8">
            <a:extLst>
              <a:ext uri="{FF2B5EF4-FFF2-40B4-BE49-F238E27FC236}">
                <a16:creationId xmlns:a16="http://schemas.microsoft.com/office/drawing/2014/main" id="{9738E12C-F3BC-4DBA-9B1E-55F38C6E9BEE}"/>
              </a:ext>
            </a:extLst>
          </p:cNvPr>
          <p:cNvSpPr/>
          <p:nvPr/>
        </p:nvSpPr>
        <p:spPr>
          <a:xfrm>
            <a:off x="6240530" y="1744356"/>
            <a:ext cx="2069186" cy="2047681"/>
          </a:xfrm>
          <a:prstGeom prst="ellipse">
            <a:avLst/>
          </a:prstGeom>
          <a:noFill/>
          <a:ln w="5715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Oval 9">
            <a:extLst>
              <a:ext uri="{FF2B5EF4-FFF2-40B4-BE49-F238E27FC236}">
                <a16:creationId xmlns:a16="http://schemas.microsoft.com/office/drawing/2014/main" id="{609A53FC-F04A-4AF2-9AAD-8FF1289C62BA}"/>
              </a:ext>
            </a:extLst>
          </p:cNvPr>
          <p:cNvSpPr/>
          <p:nvPr/>
        </p:nvSpPr>
        <p:spPr>
          <a:xfrm>
            <a:off x="7739023" y="3187604"/>
            <a:ext cx="824713" cy="824712"/>
          </a:xfrm>
          <a:prstGeom prst="ellipse">
            <a:avLst/>
          </a:prstGeom>
          <a:solidFill>
            <a:schemeClr val="accent3"/>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Oval 11">
            <a:extLst>
              <a:ext uri="{FF2B5EF4-FFF2-40B4-BE49-F238E27FC236}">
                <a16:creationId xmlns:a16="http://schemas.microsoft.com/office/drawing/2014/main" id="{3CFC8F44-FBE8-4236-B363-0F717F1559D5}"/>
              </a:ext>
            </a:extLst>
          </p:cNvPr>
          <p:cNvSpPr/>
          <p:nvPr/>
        </p:nvSpPr>
        <p:spPr>
          <a:xfrm>
            <a:off x="8852795" y="1744356"/>
            <a:ext cx="2069186" cy="2047681"/>
          </a:xfrm>
          <a:prstGeom prst="ellipse">
            <a:avLst/>
          </a:prstGeom>
          <a:noFill/>
          <a:ln w="5715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Oval 12">
            <a:extLst>
              <a:ext uri="{FF2B5EF4-FFF2-40B4-BE49-F238E27FC236}">
                <a16:creationId xmlns:a16="http://schemas.microsoft.com/office/drawing/2014/main" id="{FEA68EBA-68B5-4280-9D35-CBD920BFEE4D}"/>
              </a:ext>
            </a:extLst>
          </p:cNvPr>
          <p:cNvSpPr/>
          <p:nvPr/>
        </p:nvSpPr>
        <p:spPr>
          <a:xfrm>
            <a:off x="10351287" y="3187604"/>
            <a:ext cx="824713" cy="824712"/>
          </a:xfrm>
          <a:prstGeom prst="ellipse">
            <a:avLst/>
          </a:prstGeom>
          <a:solidFill>
            <a:schemeClr val="accent4"/>
          </a:solid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Freeform: Shape 17">
            <a:extLst>
              <a:ext uri="{FF2B5EF4-FFF2-40B4-BE49-F238E27FC236}">
                <a16:creationId xmlns:a16="http://schemas.microsoft.com/office/drawing/2014/main" id="{24F84B83-44B9-40A1-A35E-2EAFE8EDBC0F}"/>
              </a:ext>
            </a:extLst>
          </p:cNvPr>
          <p:cNvSpPr>
            <a:spLocks/>
          </p:cNvSpPr>
          <p:nvPr/>
        </p:nvSpPr>
        <p:spPr bwMode="auto">
          <a:xfrm>
            <a:off x="5319791" y="3380636"/>
            <a:ext cx="438647" cy="438647"/>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24 w 236"/>
              <a:gd name="T11" fmla="*/ 56 h 236"/>
              <a:gd name="T12" fmla="*/ 144 w 236"/>
              <a:gd name="T13" fmla="*/ 46 h 236"/>
              <a:gd name="T14" fmla="*/ 137 w 236"/>
              <a:gd name="T15" fmla="*/ 67 h 236"/>
              <a:gd name="T16" fmla="*/ 117 w 236"/>
              <a:gd name="T17" fmla="*/ 77 h 236"/>
              <a:gd name="T18" fmla="*/ 124 w 236"/>
              <a:gd name="T19" fmla="*/ 56 h 236"/>
              <a:gd name="T20" fmla="*/ 162 w 236"/>
              <a:gd name="T21" fmla="*/ 164 h 236"/>
              <a:gd name="T22" fmla="*/ 142 w 236"/>
              <a:gd name="T23" fmla="*/ 181 h 236"/>
              <a:gd name="T24" fmla="*/ 119 w 236"/>
              <a:gd name="T25" fmla="*/ 175 h 236"/>
              <a:gd name="T26" fmla="*/ 97 w 236"/>
              <a:gd name="T27" fmla="*/ 181 h 236"/>
              <a:gd name="T28" fmla="*/ 76 w 236"/>
              <a:gd name="T29" fmla="*/ 164 h 236"/>
              <a:gd name="T30" fmla="*/ 67 w 236"/>
              <a:gd name="T31" fmla="*/ 96 h 236"/>
              <a:gd name="T32" fmla="*/ 95 w 236"/>
              <a:gd name="T33" fmla="*/ 79 h 236"/>
              <a:gd name="T34" fmla="*/ 118 w 236"/>
              <a:gd name="T35" fmla="*/ 85 h 236"/>
              <a:gd name="T36" fmla="*/ 143 w 236"/>
              <a:gd name="T37" fmla="*/ 79 h 236"/>
              <a:gd name="T38" fmla="*/ 168 w 236"/>
              <a:gd name="T39" fmla="*/ 92 h 236"/>
              <a:gd name="T40" fmla="*/ 154 w 236"/>
              <a:gd name="T41" fmla="*/ 118 h 236"/>
              <a:gd name="T42" fmla="*/ 172 w 236"/>
              <a:gd name="T43" fmla="*/ 145 h 236"/>
              <a:gd name="T44" fmla="*/ 162 w 236"/>
              <a:gd name="T45" fmla="*/ 16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4" y="56"/>
                </a:moveTo>
                <a:cubicBezTo>
                  <a:pt x="129" y="50"/>
                  <a:pt x="137" y="46"/>
                  <a:pt x="144" y="46"/>
                </a:cubicBezTo>
                <a:cubicBezTo>
                  <a:pt x="144" y="54"/>
                  <a:pt x="141" y="62"/>
                  <a:pt x="137" y="67"/>
                </a:cubicBezTo>
                <a:cubicBezTo>
                  <a:pt x="132" y="73"/>
                  <a:pt x="124" y="78"/>
                  <a:pt x="117" y="77"/>
                </a:cubicBezTo>
                <a:cubicBezTo>
                  <a:pt x="115" y="69"/>
                  <a:pt x="119" y="61"/>
                  <a:pt x="124" y="56"/>
                </a:cubicBezTo>
                <a:close/>
                <a:moveTo>
                  <a:pt x="162" y="164"/>
                </a:moveTo>
                <a:cubicBezTo>
                  <a:pt x="157" y="172"/>
                  <a:pt x="151" y="180"/>
                  <a:pt x="142" y="181"/>
                </a:cubicBezTo>
                <a:cubicBezTo>
                  <a:pt x="133" y="181"/>
                  <a:pt x="130" y="175"/>
                  <a:pt x="119" y="175"/>
                </a:cubicBezTo>
                <a:cubicBezTo>
                  <a:pt x="109" y="175"/>
                  <a:pt x="106" y="180"/>
                  <a:pt x="97" y="181"/>
                </a:cubicBezTo>
                <a:cubicBezTo>
                  <a:pt x="88" y="181"/>
                  <a:pt x="82" y="172"/>
                  <a:pt x="76" y="164"/>
                </a:cubicBezTo>
                <a:cubicBezTo>
                  <a:pt x="64" y="147"/>
                  <a:pt x="55" y="116"/>
                  <a:pt x="67" y="96"/>
                </a:cubicBezTo>
                <a:cubicBezTo>
                  <a:pt x="73" y="85"/>
                  <a:pt x="84" y="79"/>
                  <a:pt x="95" y="79"/>
                </a:cubicBezTo>
                <a:cubicBezTo>
                  <a:pt x="104" y="79"/>
                  <a:pt x="112" y="85"/>
                  <a:pt x="118" y="85"/>
                </a:cubicBezTo>
                <a:cubicBezTo>
                  <a:pt x="123" y="85"/>
                  <a:pt x="133" y="77"/>
                  <a:pt x="143" y="79"/>
                </a:cubicBezTo>
                <a:cubicBezTo>
                  <a:pt x="148" y="79"/>
                  <a:pt x="160" y="80"/>
                  <a:pt x="168" y="92"/>
                </a:cubicBezTo>
                <a:cubicBezTo>
                  <a:pt x="167" y="92"/>
                  <a:pt x="153" y="100"/>
                  <a:pt x="154" y="118"/>
                </a:cubicBezTo>
                <a:cubicBezTo>
                  <a:pt x="154" y="138"/>
                  <a:pt x="171" y="145"/>
                  <a:pt x="172" y="145"/>
                </a:cubicBezTo>
                <a:cubicBezTo>
                  <a:pt x="171" y="145"/>
                  <a:pt x="169" y="155"/>
                  <a:pt x="162" y="164"/>
                </a:cubicBezTo>
                <a:close/>
              </a:path>
            </a:pathLst>
          </a:custGeom>
          <a:solidFill>
            <a:schemeClr val="bg1"/>
          </a:solidFill>
          <a:ln>
            <a:noFill/>
          </a:ln>
        </p:spPr>
        <p:txBody>
          <a:bodyPr anchor="ctr"/>
          <a:lstStyle/>
          <a:p>
            <a:pPr algn="ctr"/>
            <a:endParaRPr/>
          </a:p>
        </p:txBody>
      </p:sp>
      <p:sp>
        <p:nvSpPr>
          <p:cNvPr id="17" name="Freeform: Shape 18">
            <a:extLst>
              <a:ext uri="{FF2B5EF4-FFF2-40B4-BE49-F238E27FC236}">
                <a16:creationId xmlns:a16="http://schemas.microsoft.com/office/drawing/2014/main" id="{662D0B75-7A70-4176-8259-D97948F1B0BD}"/>
              </a:ext>
            </a:extLst>
          </p:cNvPr>
          <p:cNvSpPr>
            <a:spLocks/>
          </p:cNvSpPr>
          <p:nvPr/>
        </p:nvSpPr>
        <p:spPr bwMode="auto">
          <a:xfrm>
            <a:off x="7932056" y="3380636"/>
            <a:ext cx="438647" cy="438647"/>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sp>
        <p:nvSpPr>
          <p:cNvPr id="18" name="Freeform: Shape 19">
            <a:extLst>
              <a:ext uri="{FF2B5EF4-FFF2-40B4-BE49-F238E27FC236}">
                <a16:creationId xmlns:a16="http://schemas.microsoft.com/office/drawing/2014/main" id="{7C54FDB4-49FD-4608-835C-1BF2D88BABDF}"/>
              </a:ext>
            </a:extLst>
          </p:cNvPr>
          <p:cNvSpPr>
            <a:spLocks/>
          </p:cNvSpPr>
          <p:nvPr/>
        </p:nvSpPr>
        <p:spPr bwMode="auto">
          <a:xfrm>
            <a:off x="2707527" y="3380636"/>
            <a:ext cx="438647" cy="438647"/>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sp>
        <p:nvSpPr>
          <p:cNvPr id="19" name="Freeform: Shape 20">
            <a:extLst>
              <a:ext uri="{FF2B5EF4-FFF2-40B4-BE49-F238E27FC236}">
                <a16:creationId xmlns:a16="http://schemas.microsoft.com/office/drawing/2014/main" id="{668C3865-05E9-43F7-8642-F22671A3D9FA}"/>
              </a:ext>
            </a:extLst>
          </p:cNvPr>
          <p:cNvSpPr>
            <a:spLocks/>
          </p:cNvSpPr>
          <p:nvPr/>
        </p:nvSpPr>
        <p:spPr bwMode="auto">
          <a:xfrm>
            <a:off x="10544320" y="3380636"/>
            <a:ext cx="438647" cy="438647"/>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p>
        </p:txBody>
      </p:sp>
      <p:sp>
        <p:nvSpPr>
          <p:cNvPr id="33" name="矩形 32">
            <a:extLst>
              <a:ext uri="{FF2B5EF4-FFF2-40B4-BE49-F238E27FC236}">
                <a16:creationId xmlns:a16="http://schemas.microsoft.com/office/drawing/2014/main" id="{3E07829A-B947-454A-854D-AB94477A35CA}"/>
              </a:ext>
            </a:extLst>
          </p:cNvPr>
          <p:cNvSpPr/>
          <p:nvPr/>
        </p:nvSpPr>
        <p:spPr>
          <a:xfrm>
            <a:off x="929607" y="4235010"/>
            <a:ext cx="2241974" cy="159216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i="0" dirty="0">
                <a:solidFill>
                  <a:srgbClr val="222222"/>
                </a:solidFill>
                <a:effectLst/>
                <a:latin typeface="宋体" panose="02010600030101010101" pitchFamily="2" charset="-122"/>
                <a:ea typeface="宋体" panose="02010600030101010101" pitchFamily="2" charset="-122"/>
              </a:rPr>
              <a:t>综合交通智能化协同服务</a:t>
            </a:r>
            <a:endParaRPr lang="zh-CN" altLang="en-US" sz="2800" b="1" dirty="0">
              <a:solidFill>
                <a:schemeClr val="tx1">
                  <a:lumMod val="65000"/>
                  <a:lumOff val="35000"/>
                </a:schemeClr>
              </a:solidFill>
            </a:endParaRPr>
          </a:p>
        </p:txBody>
      </p:sp>
      <p:pic>
        <p:nvPicPr>
          <p:cNvPr id="4" name="图片占位符 3">
            <a:extLst>
              <a:ext uri="{FF2B5EF4-FFF2-40B4-BE49-F238E27FC236}">
                <a16:creationId xmlns:a16="http://schemas.microsoft.com/office/drawing/2014/main" id="{656BF493-4D45-43E1-AEF8-C7753DDF4FF9}"/>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324" r="16324"/>
          <a:stretch>
            <a:fillRect/>
          </a:stretch>
        </p:blipFill>
        <p:spPr/>
      </p:pic>
      <p:pic>
        <p:nvPicPr>
          <p:cNvPr id="10" name="图片占位符 9">
            <a:extLst>
              <a:ext uri="{FF2B5EF4-FFF2-40B4-BE49-F238E27FC236}">
                <a16:creationId xmlns:a16="http://schemas.microsoft.com/office/drawing/2014/main" id="{276D8211-A2D7-4A1E-A7E7-E4813B51761B}"/>
              </a:ext>
            </a:extLst>
          </p:cNvPr>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278" r="16278"/>
          <a:stretch>
            <a:fillRect/>
          </a:stretch>
        </p:blipFill>
        <p:spPr/>
      </p:pic>
      <p:pic>
        <p:nvPicPr>
          <p:cNvPr id="20" name="图片占位符 19">
            <a:extLst>
              <a:ext uri="{FF2B5EF4-FFF2-40B4-BE49-F238E27FC236}">
                <a16:creationId xmlns:a16="http://schemas.microsoft.com/office/drawing/2014/main" id="{5512E2EA-87BA-4DC8-8B28-8EBD7FF57838}"/>
              </a:ext>
            </a:extLst>
          </p:cNvPr>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097" r="12097"/>
          <a:stretch>
            <a:fillRect/>
          </a:stretch>
        </p:blipFill>
        <p:spPr/>
      </p:pic>
      <p:pic>
        <p:nvPicPr>
          <p:cNvPr id="22" name="图片占位符 21">
            <a:extLst>
              <a:ext uri="{FF2B5EF4-FFF2-40B4-BE49-F238E27FC236}">
                <a16:creationId xmlns:a16="http://schemas.microsoft.com/office/drawing/2014/main" id="{7E6FD5D3-5A15-472B-BAEB-3F271C45FC12}"/>
              </a:ext>
            </a:extLst>
          </p:cNvPr>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8414" r="18414"/>
          <a:stretch>
            <a:fillRect/>
          </a:stretch>
        </p:blipFill>
        <p:spPr/>
      </p:pic>
      <p:sp>
        <p:nvSpPr>
          <p:cNvPr id="27" name="矩形 26">
            <a:extLst>
              <a:ext uri="{FF2B5EF4-FFF2-40B4-BE49-F238E27FC236}">
                <a16:creationId xmlns:a16="http://schemas.microsoft.com/office/drawing/2014/main" id="{D96E7C3D-82C4-4C37-A9B9-08534D61B3B4}"/>
              </a:ext>
            </a:extLst>
          </p:cNvPr>
          <p:cNvSpPr/>
          <p:nvPr/>
        </p:nvSpPr>
        <p:spPr>
          <a:xfrm>
            <a:off x="3541872" y="4235010"/>
            <a:ext cx="2241974" cy="159216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i="0" dirty="0">
                <a:solidFill>
                  <a:srgbClr val="222222"/>
                </a:solidFill>
                <a:effectLst/>
                <a:latin typeface="宋体" panose="02010600030101010101" pitchFamily="2" charset="-122"/>
                <a:ea typeface="宋体" panose="02010600030101010101" pitchFamily="2" charset="-122"/>
              </a:rPr>
              <a:t>交通运输系统安全运行智能化保障</a:t>
            </a:r>
            <a:endParaRPr lang="zh-CN" altLang="en-US" sz="2800" b="1" dirty="0">
              <a:solidFill>
                <a:schemeClr val="tx1">
                  <a:lumMod val="65000"/>
                  <a:lumOff val="35000"/>
                </a:schemeClr>
              </a:solidFill>
            </a:endParaRPr>
          </a:p>
        </p:txBody>
      </p:sp>
      <p:sp>
        <p:nvSpPr>
          <p:cNvPr id="40" name="矩形 39">
            <a:extLst>
              <a:ext uri="{FF2B5EF4-FFF2-40B4-BE49-F238E27FC236}">
                <a16:creationId xmlns:a16="http://schemas.microsoft.com/office/drawing/2014/main" id="{EBBC8D91-C82E-4E40-884A-25584B44A171}"/>
              </a:ext>
            </a:extLst>
          </p:cNvPr>
          <p:cNvSpPr/>
          <p:nvPr/>
        </p:nvSpPr>
        <p:spPr>
          <a:xfrm>
            <a:off x="6154136" y="4235010"/>
            <a:ext cx="2241974" cy="21092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i="0" dirty="0">
                <a:solidFill>
                  <a:srgbClr val="222222"/>
                </a:solidFill>
                <a:effectLst/>
                <a:latin typeface="宋体" panose="02010600030101010101" pitchFamily="2" charset="-122"/>
                <a:ea typeface="宋体" panose="02010600030101010101" pitchFamily="2" charset="-122"/>
              </a:rPr>
              <a:t>合作式智慧交通将成为智慧交通的重点</a:t>
            </a:r>
            <a:endParaRPr lang="zh-CN" altLang="en-US" sz="2800" b="1" dirty="0">
              <a:solidFill>
                <a:schemeClr val="tx1">
                  <a:lumMod val="65000"/>
                  <a:lumOff val="35000"/>
                </a:schemeClr>
              </a:solidFill>
            </a:endParaRPr>
          </a:p>
        </p:txBody>
      </p:sp>
      <p:sp>
        <p:nvSpPr>
          <p:cNvPr id="43" name="矩形 42">
            <a:extLst>
              <a:ext uri="{FF2B5EF4-FFF2-40B4-BE49-F238E27FC236}">
                <a16:creationId xmlns:a16="http://schemas.microsoft.com/office/drawing/2014/main" id="{0E3DE8B9-7462-4286-AA72-73FA0B2B734B}"/>
              </a:ext>
            </a:extLst>
          </p:cNvPr>
          <p:cNvSpPr/>
          <p:nvPr/>
        </p:nvSpPr>
        <p:spPr>
          <a:xfrm>
            <a:off x="8766401" y="4235010"/>
            <a:ext cx="2241974" cy="159216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i="0" dirty="0">
                <a:solidFill>
                  <a:srgbClr val="222222"/>
                </a:solidFill>
                <a:effectLst/>
                <a:latin typeface="宋体" panose="02010600030101010101" pitchFamily="2" charset="-122"/>
                <a:ea typeface="宋体" panose="02010600030101010101" pitchFamily="2" charset="-122"/>
              </a:rPr>
              <a:t>智慧交通产业生态圈跨界融合</a:t>
            </a:r>
            <a:endParaRPr lang="zh-CN" altLang="en-US" sz="2800" b="1" dirty="0">
              <a:solidFill>
                <a:schemeClr val="tx1">
                  <a:lumMod val="65000"/>
                  <a:lumOff val="35000"/>
                </a:schemeClr>
              </a:solidFill>
            </a:endParaRPr>
          </a:p>
        </p:txBody>
      </p:sp>
      <p:sp>
        <p:nvSpPr>
          <p:cNvPr id="34" name="文本框 33">
            <a:extLst>
              <a:ext uri="{FF2B5EF4-FFF2-40B4-BE49-F238E27FC236}">
                <a16:creationId xmlns:a16="http://schemas.microsoft.com/office/drawing/2014/main" id="{7A8507E8-A243-4928-96E0-21A5DEDEC1D2}"/>
              </a:ext>
            </a:extLst>
          </p:cNvPr>
          <p:cNvSpPr txBox="1"/>
          <p:nvPr/>
        </p:nvSpPr>
        <p:spPr>
          <a:xfrm>
            <a:off x="4278474" y="415876"/>
            <a:ext cx="3751323" cy="54553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b="1" dirty="0">
                <a:solidFill>
                  <a:srgbClr val="152E52"/>
                </a:solidFill>
                <a:ea typeface="+mj-ea"/>
              </a:rPr>
              <a:t>智慧交通的发展空间</a:t>
            </a:r>
            <a:endParaRPr lang="en-US" altLang="zh-CN" sz="2800" b="1" dirty="0">
              <a:solidFill>
                <a:srgbClr val="152E52"/>
              </a:solidFill>
              <a:ea typeface="+mj-ea"/>
            </a:endParaRPr>
          </a:p>
        </p:txBody>
      </p:sp>
    </p:spTree>
    <p:extLst>
      <p:ext uri="{BB962C8B-B14F-4D97-AF65-F5344CB8AC3E}">
        <p14:creationId xmlns:p14="http://schemas.microsoft.com/office/powerpoint/2010/main" val="1048866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1000"/>
                                        <p:tgtEl>
                                          <p:spTgt spid="4"/>
                                        </p:tgtEl>
                                      </p:cBhvr>
                                    </p:animEffect>
                                    <p:anim calcmode="lin" valueType="num">
                                      <p:cBhvr>
                                        <p:cTn id="68" dur="1000" fill="hold"/>
                                        <p:tgtEl>
                                          <p:spTgt spid="4"/>
                                        </p:tgtEl>
                                        <p:attrNameLst>
                                          <p:attrName>ppt_x</p:attrName>
                                        </p:attrNameLst>
                                      </p:cBhvr>
                                      <p:tavLst>
                                        <p:tav tm="0">
                                          <p:val>
                                            <p:strVal val="#ppt_x"/>
                                          </p:val>
                                        </p:tav>
                                        <p:tav tm="100000">
                                          <p:val>
                                            <p:strVal val="#ppt_x"/>
                                          </p:val>
                                        </p:tav>
                                      </p:tavLst>
                                    </p:anim>
                                    <p:anim calcmode="lin" valueType="num">
                                      <p:cBhvr>
                                        <p:cTn id="69" dur="1000" fill="hold"/>
                                        <p:tgtEl>
                                          <p:spTgt spid="4"/>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4" grpId="0" animBg="1"/>
      <p:bldP spid="15" grpId="0" animBg="1"/>
      <p:bldP spid="16" grpId="0" animBg="1"/>
      <p:bldP spid="17" grpId="0" animBg="1"/>
      <p:bldP spid="18"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文本框 458">
            <a:extLst>
              <a:ext uri="{FF2B5EF4-FFF2-40B4-BE49-F238E27FC236}">
                <a16:creationId xmlns:a16="http://schemas.microsoft.com/office/drawing/2014/main" id="{1A2AB276-7C49-4E7E-B7E3-0E8E4ABBE6E3}"/>
              </a:ext>
            </a:extLst>
          </p:cNvPr>
          <p:cNvSpPr txBox="1"/>
          <p:nvPr/>
        </p:nvSpPr>
        <p:spPr>
          <a:xfrm>
            <a:off x="591433" y="2109708"/>
            <a:ext cx="3604348" cy="960519"/>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5400" b="1">
                <a:solidFill>
                  <a:srgbClr val="152E52"/>
                </a:solidFill>
                <a:ea typeface="+mj-ea"/>
              </a:rPr>
              <a:t>THANK U</a:t>
            </a:r>
            <a:endParaRPr lang="en-US" altLang="zh-CN" sz="5400" b="1" dirty="0">
              <a:solidFill>
                <a:srgbClr val="152E52"/>
              </a:solidFill>
              <a:ea typeface="+mj-ea"/>
            </a:endParaRPr>
          </a:p>
        </p:txBody>
      </p:sp>
      <p:pic>
        <p:nvPicPr>
          <p:cNvPr id="14" name="图片占位符 13" descr="图片包含 天空, 户外, 地面, 建筑物&#10;&#10;已生成极高可信度的说明">
            <a:extLst>
              <a:ext uri="{FF2B5EF4-FFF2-40B4-BE49-F238E27FC236}">
                <a16:creationId xmlns:a16="http://schemas.microsoft.com/office/drawing/2014/main" id="{5E38852B-8F02-4FEB-AA05-16B1F7686EA5}"/>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6569" r="6569"/>
          <a:stretch>
            <a:fillRect/>
          </a:stretch>
        </p:blipFill>
        <p:spPr>
          <a:xfrm>
            <a:off x="3260725" y="-7938"/>
            <a:ext cx="8943975" cy="6865938"/>
          </a:xfrm>
        </p:spPr>
      </p:pic>
      <p:sp>
        <p:nvSpPr>
          <p:cNvPr id="414" name="任意多边形: 形状 413">
            <a:extLst>
              <a:ext uri="{FF2B5EF4-FFF2-40B4-BE49-F238E27FC236}">
                <a16:creationId xmlns:a16="http://schemas.microsoft.com/office/drawing/2014/main" id="{F1BD2BFA-44D8-492D-A44C-5370A9FC5D42}"/>
              </a:ext>
            </a:extLst>
          </p:cNvPr>
          <p:cNvSpPr/>
          <p:nvPr/>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 name="组合 2">
            <a:extLst>
              <a:ext uri="{FF2B5EF4-FFF2-40B4-BE49-F238E27FC236}">
                <a16:creationId xmlns:a16="http://schemas.microsoft.com/office/drawing/2014/main" id="{E00902C1-BAD7-423C-AC43-315C806E8DB0}"/>
              </a:ext>
            </a:extLst>
          </p:cNvPr>
          <p:cNvGrpSpPr/>
          <p:nvPr/>
        </p:nvGrpSpPr>
        <p:grpSpPr>
          <a:xfrm>
            <a:off x="233727" y="-103370"/>
            <a:ext cx="11378864" cy="6858001"/>
            <a:chOff x="826492" y="-4577"/>
            <a:chExt cx="11378864" cy="6858001"/>
          </a:xfrm>
        </p:grpSpPr>
        <p:pic>
          <p:nvPicPr>
            <p:cNvPr id="419" name="图片 418">
              <a:extLst>
                <a:ext uri="{FF2B5EF4-FFF2-40B4-BE49-F238E27FC236}">
                  <a16:creationId xmlns:a16="http://schemas.microsoft.com/office/drawing/2014/main" id="{D7DA2D33-EAEF-4CCF-A051-9903E13AA0E2}"/>
                </a:ext>
              </a:extLst>
            </p:cNvPr>
            <p:cNvPicPr>
              <a:picLocks noChangeAspect="1"/>
            </p:cNvPicPr>
            <p:nvPr/>
          </p:nvPicPr>
          <p:blipFill>
            <a:blip r:embed="rId4"/>
            <a:srcRect t="27686" r="5622"/>
            <a:stretch>
              <a:fillRect/>
            </a:stretch>
          </p:blipFill>
          <p:spPr>
            <a:xfrm>
              <a:off x="826492" y="1635045"/>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08" name="图片 407">
              <a:extLst>
                <a:ext uri="{FF2B5EF4-FFF2-40B4-BE49-F238E27FC236}">
                  <a16:creationId xmlns:a16="http://schemas.microsoft.com/office/drawing/2014/main" id="{461738C6-0E73-413D-ACCA-64FF0EF06360}"/>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grpSp>
      <p:sp>
        <p:nvSpPr>
          <p:cNvPr id="5" name="菱形 4">
            <a:extLst>
              <a:ext uri="{FF2B5EF4-FFF2-40B4-BE49-F238E27FC236}">
                <a16:creationId xmlns:a16="http://schemas.microsoft.com/office/drawing/2014/main" id="{8E3E72ED-C77C-4465-BEC7-5CF4C5BA2B6F}"/>
              </a:ext>
            </a:extLst>
          </p:cNvPr>
          <p:cNvSpPr/>
          <p:nvPr/>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任意多边形: 形状 414">
            <a:extLst>
              <a:ext uri="{FF2B5EF4-FFF2-40B4-BE49-F238E27FC236}">
                <a16:creationId xmlns:a16="http://schemas.microsoft.com/office/drawing/2014/main" id="{B6A71BCC-0956-44AA-88FC-87EBB0C0B720}"/>
              </a:ext>
            </a:extLst>
          </p:cNvPr>
          <p:cNvSpPr/>
          <p:nvPr/>
        </p:nvSpPr>
        <p:spPr>
          <a:xfrm>
            <a:off x="8209853" y="2511344"/>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任意多边形: 形状 410">
            <a:extLst>
              <a:ext uri="{FF2B5EF4-FFF2-40B4-BE49-F238E27FC236}">
                <a16:creationId xmlns:a16="http://schemas.microsoft.com/office/drawing/2014/main" id="{98BE3547-0A56-4D12-A064-F0E551989EC5}"/>
              </a:ext>
            </a:extLst>
          </p:cNvPr>
          <p:cNvSpPr/>
          <p:nvPr/>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3" name="任意多边形: 形状 412">
            <a:extLst>
              <a:ext uri="{FF2B5EF4-FFF2-40B4-BE49-F238E27FC236}">
                <a16:creationId xmlns:a16="http://schemas.microsoft.com/office/drawing/2014/main" id="{4A60D0BA-13E0-43FA-81C0-8A06E8BFC034}"/>
              </a:ext>
            </a:extLst>
          </p:cNvPr>
          <p:cNvSpPr/>
          <p:nvPr/>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任意多边形: 形状 416">
            <a:extLst>
              <a:ext uri="{FF2B5EF4-FFF2-40B4-BE49-F238E27FC236}">
                <a16:creationId xmlns:a16="http://schemas.microsoft.com/office/drawing/2014/main" id="{C53D5117-FCEA-4B51-BE3F-302F6F06D6F9}"/>
              </a:ext>
            </a:extLst>
          </p:cNvPr>
          <p:cNvSpPr/>
          <p:nvPr/>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1" name="直接连接符 420">
            <a:extLst>
              <a:ext uri="{FF2B5EF4-FFF2-40B4-BE49-F238E27FC236}">
                <a16:creationId xmlns:a16="http://schemas.microsoft.com/office/drawing/2014/main" id="{C9F3FC43-BEAA-49A7-8F66-484CFC4E8B7C}"/>
              </a:ext>
            </a:extLst>
          </p:cNvPr>
          <p:cNvCxnSpPr>
            <a:cxnSpLocks/>
          </p:cNvCxnSpPr>
          <p:nvPr/>
        </p:nvCxnSpPr>
        <p:spPr>
          <a:xfrm flipH="1">
            <a:off x="3430648" y="2750078"/>
            <a:ext cx="541508" cy="522054"/>
          </a:xfrm>
          <a:prstGeom prst="line">
            <a:avLst/>
          </a:prstGeom>
        </p:spPr>
        <p:style>
          <a:lnRef idx="1">
            <a:schemeClr val="accent1"/>
          </a:lnRef>
          <a:fillRef idx="0">
            <a:schemeClr val="accent1"/>
          </a:fillRef>
          <a:effectRef idx="0">
            <a:schemeClr val="accent1"/>
          </a:effectRef>
          <a:fontRef idx="minor">
            <a:schemeClr val="tx1"/>
          </a:fontRef>
        </p:style>
      </p:cxnSp>
      <p:sp>
        <p:nvSpPr>
          <p:cNvPr id="442" name="文本框 441">
            <a:extLst>
              <a:ext uri="{FF2B5EF4-FFF2-40B4-BE49-F238E27FC236}">
                <a16:creationId xmlns:a16="http://schemas.microsoft.com/office/drawing/2014/main" id="{1EC31F8E-7C07-40FF-8907-584BF9D7F9A4}"/>
              </a:ext>
            </a:extLst>
          </p:cNvPr>
          <p:cNvSpPr txBox="1"/>
          <p:nvPr/>
        </p:nvSpPr>
        <p:spPr>
          <a:xfrm>
            <a:off x="563480" y="3224031"/>
            <a:ext cx="4339650" cy="830997"/>
          </a:xfrm>
          <a:prstGeom prst="rect">
            <a:avLst/>
          </a:prstGeom>
          <a:noFill/>
        </p:spPr>
        <p:txBody>
          <a:bodyPr wrap="none" rtlCol="0">
            <a:spAutoFit/>
            <a:scene3d>
              <a:camera prst="orthographicFront"/>
              <a:lightRig rig="threePt" dir="t"/>
            </a:scene3d>
            <a:sp3d contourW="12700"/>
          </a:bodyPr>
          <a:lstStyle/>
          <a:p>
            <a:r>
              <a:rPr lang="zh-CN" altLang="en-US" sz="4800" b="1" spc="600" dirty="0">
                <a:solidFill>
                  <a:srgbClr val="152E52"/>
                </a:solidFill>
                <a:effectLst>
                  <a:reflection blurRad="76200" stA="28000" endPos="39000" dist="25400" dir="5400000" sy="-100000" algn="bl" rotWithShape="0"/>
                </a:effectLst>
                <a:latin typeface="+mn-ea"/>
              </a:rPr>
              <a:t>感谢您的聆听</a:t>
            </a:r>
          </a:p>
        </p:txBody>
      </p:sp>
      <p:sp>
        <p:nvSpPr>
          <p:cNvPr id="445" name="文本框 444">
            <a:extLst>
              <a:ext uri="{FF2B5EF4-FFF2-40B4-BE49-F238E27FC236}">
                <a16:creationId xmlns:a16="http://schemas.microsoft.com/office/drawing/2014/main" id="{93B3425C-96F4-4410-B9AC-2690BF966487}"/>
              </a:ext>
            </a:extLst>
          </p:cNvPr>
          <p:cNvSpPr txBox="1"/>
          <p:nvPr/>
        </p:nvSpPr>
        <p:spPr>
          <a:xfrm>
            <a:off x="591433" y="4390325"/>
            <a:ext cx="5504567" cy="617733"/>
          </a:xfrm>
          <a:prstGeom prst="rect">
            <a:avLst/>
          </a:prstGeom>
          <a:noFill/>
        </p:spPr>
        <p:txBody>
          <a:bodyPr wrap="square" rtlCol="0">
            <a:spAutoFit/>
            <a:scene3d>
              <a:camera prst="orthographicFront"/>
              <a:lightRig rig="threePt" dir="t"/>
            </a:scene3d>
            <a:sp3d contourW="12700"/>
          </a:bodyPr>
          <a:lstStyle/>
          <a:p>
            <a:pPr algn="just">
              <a:lnSpc>
                <a:spcPct val="150000"/>
              </a:lnSpc>
            </a:pPr>
            <a:r>
              <a:rPr lang="en-US" altLang="zh-CN" sz="1200" dirty="0">
                <a:solidFill>
                  <a:schemeClr val="bg1">
                    <a:lumMod val="50000"/>
                  </a:schemeClr>
                </a:solidFill>
                <a:latin typeface="Calibri" panose="020F0502020204030204" pitchFamily="34" charset="0"/>
                <a:ea typeface="+mj-ea"/>
                <a:cs typeface="Calibri" panose="020F0502020204030204" pitchFamily="34" charset="0"/>
              </a:rPr>
              <a:t>The user can demonstrate on a projector or computer, or print the presentation and make it into a film to be used in a wider field</a:t>
            </a:r>
          </a:p>
        </p:txBody>
      </p:sp>
      <p:sp>
        <p:nvSpPr>
          <p:cNvPr id="451" name="文本框 450">
            <a:extLst>
              <a:ext uri="{FF2B5EF4-FFF2-40B4-BE49-F238E27FC236}">
                <a16:creationId xmlns:a16="http://schemas.microsoft.com/office/drawing/2014/main" id="{1107D9AF-BFF9-4D9B-8824-7D039E231321}"/>
              </a:ext>
            </a:extLst>
          </p:cNvPr>
          <p:cNvSpPr txBox="1"/>
          <p:nvPr/>
        </p:nvSpPr>
        <p:spPr>
          <a:xfrm>
            <a:off x="2604319" y="609600"/>
            <a:ext cx="1095613" cy="2868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a:solidFill>
                  <a:srgbClr val="152E52"/>
                </a:solidFill>
                <a:latin typeface="+mj-ea"/>
                <a:ea typeface="+mj-ea"/>
              </a:rPr>
              <a:t>工作汇报</a:t>
            </a:r>
            <a:endParaRPr lang="en-US" altLang="zh-CN" sz="1200" dirty="0">
              <a:solidFill>
                <a:srgbClr val="152E52"/>
              </a:solidFill>
              <a:latin typeface="+mj-ea"/>
              <a:ea typeface="+mj-ea"/>
            </a:endParaRPr>
          </a:p>
        </p:txBody>
      </p:sp>
      <p:sp>
        <p:nvSpPr>
          <p:cNvPr id="452" name="文本框 451">
            <a:extLst>
              <a:ext uri="{FF2B5EF4-FFF2-40B4-BE49-F238E27FC236}">
                <a16:creationId xmlns:a16="http://schemas.microsoft.com/office/drawing/2014/main" id="{F691268B-DAE5-46AC-ADB0-7C2A2279F72F}"/>
              </a:ext>
            </a:extLst>
          </p:cNvPr>
          <p:cNvSpPr txBox="1"/>
          <p:nvPr/>
        </p:nvSpPr>
        <p:spPr>
          <a:xfrm>
            <a:off x="3849131" y="609600"/>
            <a:ext cx="1095613" cy="2868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rgbClr val="152E52"/>
                </a:solidFill>
                <a:latin typeface="+mj-ea"/>
                <a:ea typeface="+mj-ea"/>
              </a:rPr>
              <a:t>计划总结</a:t>
            </a:r>
            <a:endParaRPr lang="en-US" altLang="zh-CN" sz="1200" dirty="0">
              <a:solidFill>
                <a:srgbClr val="152E52"/>
              </a:solidFill>
              <a:latin typeface="+mj-ea"/>
              <a:ea typeface="+mj-ea"/>
            </a:endParaRPr>
          </a:p>
        </p:txBody>
      </p:sp>
      <p:sp>
        <p:nvSpPr>
          <p:cNvPr id="453" name="文本框 452">
            <a:extLst>
              <a:ext uri="{FF2B5EF4-FFF2-40B4-BE49-F238E27FC236}">
                <a16:creationId xmlns:a16="http://schemas.microsoft.com/office/drawing/2014/main" id="{619D51C8-20CB-43FA-811E-860818F1E0DA}"/>
              </a:ext>
            </a:extLst>
          </p:cNvPr>
          <p:cNvSpPr txBox="1"/>
          <p:nvPr/>
        </p:nvSpPr>
        <p:spPr>
          <a:xfrm>
            <a:off x="5093943" y="609600"/>
            <a:ext cx="1095613" cy="2868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a:solidFill>
                  <a:srgbClr val="152E52"/>
                </a:solidFill>
                <a:latin typeface="+mj-ea"/>
                <a:ea typeface="+mj-ea"/>
              </a:rPr>
              <a:t>会议展示</a:t>
            </a:r>
            <a:endParaRPr lang="en-US" altLang="zh-CN" sz="1200" dirty="0">
              <a:solidFill>
                <a:srgbClr val="152E52"/>
              </a:solidFill>
              <a:latin typeface="+mj-ea"/>
              <a:ea typeface="+mj-ea"/>
            </a:endParaRPr>
          </a:p>
        </p:txBody>
      </p:sp>
      <p:sp>
        <p:nvSpPr>
          <p:cNvPr id="454" name="文本框 453">
            <a:extLst>
              <a:ext uri="{FF2B5EF4-FFF2-40B4-BE49-F238E27FC236}">
                <a16:creationId xmlns:a16="http://schemas.microsoft.com/office/drawing/2014/main" id="{96CB9101-03B9-4436-9E87-7B10FF97A12B}"/>
              </a:ext>
            </a:extLst>
          </p:cNvPr>
          <p:cNvSpPr txBox="1"/>
          <p:nvPr/>
        </p:nvSpPr>
        <p:spPr>
          <a:xfrm>
            <a:off x="6338756" y="609600"/>
            <a:ext cx="1095613" cy="286873"/>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200" dirty="0">
                <a:solidFill>
                  <a:srgbClr val="152E52"/>
                </a:solidFill>
                <a:latin typeface="+mj-ea"/>
                <a:ea typeface="+mj-ea"/>
              </a:rPr>
              <a:t>政府汇报</a:t>
            </a:r>
            <a:endParaRPr lang="en-US" altLang="zh-CN" sz="1200" dirty="0">
              <a:solidFill>
                <a:srgbClr val="152E52"/>
              </a:solidFill>
              <a:latin typeface="+mj-ea"/>
              <a:ea typeface="+mj-ea"/>
            </a:endParaRPr>
          </a:p>
        </p:txBody>
      </p:sp>
      <p:sp>
        <p:nvSpPr>
          <p:cNvPr id="455" name="等腰三角形 454">
            <a:extLst>
              <a:ext uri="{FF2B5EF4-FFF2-40B4-BE49-F238E27FC236}">
                <a16:creationId xmlns:a16="http://schemas.microsoft.com/office/drawing/2014/main" id="{87662DAE-C2E7-40C5-B1C7-991F1B74E5FD}"/>
              </a:ext>
            </a:extLst>
          </p:cNvPr>
          <p:cNvSpPr/>
          <p:nvPr/>
        </p:nvSpPr>
        <p:spPr>
          <a:xfrm flipV="1">
            <a:off x="3092627"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等腰三角形 455">
            <a:extLst>
              <a:ext uri="{FF2B5EF4-FFF2-40B4-BE49-F238E27FC236}">
                <a16:creationId xmlns:a16="http://schemas.microsoft.com/office/drawing/2014/main" id="{C34D721F-D258-42B8-881C-32D6FD727F81}"/>
              </a:ext>
            </a:extLst>
          </p:cNvPr>
          <p:cNvSpPr/>
          <p:nvPr/>
        </p:nvSpPr>
        <p:spPr>
          <a:xfrm flipV="1">
            <a:off x="4332550"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等腰三角形 456">
            <a:extLst>
              <a:ext uri="{FF2B5EF4-FFF2-40B4-BE49-F238E27FC236}">
                <a16:creationId xmlns:a16="http://schemas.microsoft.com/office/drawing/2014/main" id="{364BFF3E-D977-4DE2-BC07-FE5FE7C8B9B1}"/>
              </a:ext>
            </a:extLst>
          </p:cNvPr>
          <p:cNvSpPr/>
          <p:nvPr/>
        </p:nvSpPr>
        <p:spPr>
          <a:xfrm flipV="1">
            <a:off x="5564922"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等腰三角形 457">
            <a:extLst>
              <a:ext uri="{FF2B5EF4-FFF2-40B4-BE49-F238E27FC236}">
                <a16:creationId xmlns:a16="http://schemas.microsoft.com/office/drawing/2014/main" id="{3B650CCD-71E3-4791-BD09-AB3491834378}"/>
              </a:ext>
            </a:extLst>
          </p:cNvPr>
          <p:cNvSpPr/>
          <p:nvPr/>
        </p:nvSpPr>
        <p:spPr>
          <a:xfrm flipV="1">
            <a:off x="6827063" y="910245"/>
            <a:ext cx="118997" cy="102584"/>
          </a:xfrm>
          <a:prstGeom prst="triangle">
            <a:avLst/>
          </a:prstGeom>
          <a:solidFill>
            <a:srgbClr val="15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310A5D45-9BC1-40A6-BC1A-8FCDC266C92D}"/>
              </a:ext>
            </a:extLst>
          </p:cNvPr>
          <p:cNvGrpSpPr/>
          <p:nvPr/>
        </p:nvGrpSpPr>
        <p:grpSpPr>
          <a:xfrm>
            <a:off x="687762" y="575364"/>
            <a:ext cx="541277" cy="386173"/>
            <a:chOff x="1568920" y="1510748"/>
            <a:chExt cx="870079" cy="620756"/>
          </a:xfrm>
        </p:grpSpPr>
        <p:sp>
          <p:nvSpPr>
            <p:cNvPr id="2" name="等腰三角形 1">
              <a:extLst>
                <a:ext uri="{FF2B5EF4-FFF2-40B4-BE49-F238E27FC236}">
                  <a16:creationId xmlns:a16="http://schemas.microsoft.com/office/drawing/2014/main" id="{A3458149-3326-45D0-93D2-73C9E10D7049}"/>
                </a:ext>
              </a:extLst>
            </p:cNvPr>
            <p:cNvSpPr/>
            <p:nvPr/>
          </p:nvSpPr>
          <p:spPr>
            <a:xfrm>
              <a:off x="1568920"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AECB3270-074D-4156-8F40-9E54524CF80F}"/>
                </a:ext>
              </a:extLst>
            </p:cNvPr>
            <p:cNvSpPr/>
            <p:nvPr/>
          </p:nvSpPr>
          <p:spPr>
            <a:xfrm>
              <a:off x="1781554" y="1510748"/>
              <a:ext cx="657445" cy="598960"/>
            </a:xfrm>
            <a:prstGeom prst="triangle">
              <a:avLst/>
            </a:prstGeom>
            <a:noFill/>
            <a:ln>
              <a:solidFill>
                <a:srgbClr val="152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6E7F41EF-E112-4E40-90B0-CD9152459CF6}"/>
                </a:ext>
              </a:extLst>
            </p:cNvPr>
            <p:cNvSpPr/>
            <p:nvPr/>
          </p:nvSpPr>
          <p:spPr>
            <a:xfrm>
              <a:off x="1979989" y="1684337"/>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4AFC894-A7DB-4118-993D-C57121C066C4}"/>
                </a:ext>
              </a:extLst>
            </p:cNvPr>
            <p:cNvSpPr/>
            <p:nvPr/>
          </p:nvSpPr>
          <p:spPr>
            <a:xfrm>
              <a:off x="1757740"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036D6FAB-6FAF-4568-B1D4-F91C9FC0FAF1}"/>
                </a:ext>
              </a:extLst>
            </p:cNvPr>
            <p:cNvSpPr/>
            <p:nvPr/>
          </p:nvSpPr>
          <p:spPr>
            <a:xfrm>
              <a:off x="2196174" y="2083879"/>
              <a:ext cx="47625" cy="4762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27279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3"/>
                                        </p:tgtEl>
                                        <p:attrNameLst>
                                          <p:attrName>style.visibility</p:attrName>
                                        </p:attrNameLst>
                                      </p:cBhvr>
                                      <p:to>
                                        <p:strVal val="visible"/>
                                      </p:to>
                                    </p:set>
                                    <p:animEffect transition="in" filter="fade">
                                      <p:cBhvr>
                                        <p:cTn id="7" dur="500"/>
                                        <p:tgtEl>
                                          <p:spTgt spid="4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4"/>
                                        </p:tgtEl>
                                        <p:attrNameLst>
                                          <p:attrName>style.visibility</p:attrName>
                                        </p:attrNameLst>
                                      </p:cBhvr>
                                      <p:to>
                                        <p:strVal val="visible"/>
                                      </p:to>
                                    </p:set>
                                    <p:animEffect transition="in" filter="fade">
                                      <p:cBhvr>
                                        <p:cTn id="13" dur="500"/>
                                        <p:tgtEl>
                                          <p:spTgt spid="4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500"/>
                                        <p:tgtEl>
                                          <p:spTgt spid="4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5"/>
                                        </p:tgtEl>
                                        <p:attrNameLst>
                                          <p:attrName>style.visibility</p:attrName>
                                        </p:attrNameLst>
                                      </p:cBhvr>
                                      <p:to>
                                        <p:strVal val="visible"/>
                                      </p:to>
                                    </p:set>
                                    <p:animEffect transition="in" filter="fade">
                                      <p:cBhvr>
                                        <p:cTn id="19" dur="500"/>
                                        <p:tgtEl>
                                          <p:spTgt spid="415"/>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451"/>
                                        </p:tgtEl>
                                        <p:attrNameLst>
                                          <p:attrName>style.visibility</p:attrName>
                                        </p:attrNameLst>
                                      </p:cBhvr>
                                      <p:to>
                                        <p:strVal val="visible"/>
                                      </p:to>
                                    </p:set>
                                    <p:anim calcmode="lin" valueType="num">
                                      <p:cBhvr>
                                        <p:cTn id="27" dur="500" fill="hold"/>
                                        <p:tgtEl>
                                          <p:spTgt spid="451"/>
                                        </p:tgtEl>
                                        <p:attrNameLst>
                                          <p:attrName>ppt_w</p:attrName>
                                        </p:attrNameLst>
                                      </p:cBhvr>
                                      <p:tavLst>
                                        <p:tav tm="0">
                                          <p:val>
                                            <p:fltVal val="0"/>
                                          </p:val>
                                        </p:tav>
                                        <p:tav tm="100000">
                                          <p:val>
                                            <p:strVal val="#ppt_w"/>
                                          </p:val>
                                        </p:tav>
                                      </p:tavLst>
                                    </p:anim>
                                    <p:anim calcmode="lin" valueType="num">
                                      <p:cBhvr>
                                        <p:cTn id="28" dur="500" fill="hold"/>
                                        <p:tgtEl>
                                          <p:spTgt spid="451"/>
                                        </p:tgtEl>
                                        <p:attrNameLst>
                                          <p:attrName>ppt_h</p:attrName>
                                        </p:attrNameLst>
                                      </p:cBhvr>
                                      <p:tavLst>
                                        <p:tav tm="0">
                                          <p:val>
                                            <p:fltVal val="0"/>
                                          </p:val>
                                        </p:tav>
                                        <p:tav tm="100000">
                                          <p:val>
                                            <p:strVal val="#ppt_h"/>
                                          </p:val>
                                        </p:tav>
                                      </p:tavLst>
                                    </p:anim>
                                    <p:animEffect transition="in" filter="fade">
                                      <p:cBhvr>
                                        <p:cTn id="29" dur="500"/>
                                        <p:tgtEl>
                                          <p:spTgt spid="45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52"/>
                                        </p:tgtEl>
                                        <p:attrNameLst>
                                          <p:attrName>style.visibility</p:attrName>
                                        </p:attrNameLst>
                                      </p:cBhvr>
                                      <p:to>
                                        <p:strVal val="visible"/>
                                      </p:to>
                                    </p:set>
                                    <p:anim calcmode="lin" valueType="num">
                                      <p:cBhvr>
                                        <p:cTn id="32" dur="500" fill="hold"/>
                                        <p:tgtEl>
                                          <p:spTgt spid="452"/>
                                        </p:tgtEl>
                                        <p:attrNameLst>
                                          <p:attrName>ppt_w</p:attrName>
                                        </p:attrNameLst>
                                      </p:cBhvr>
                                      <p:tavLst>
                                        <p:tav tm="0">
                                          <p:val>
                                            <p:fltVal val="0"/>
                                          </p:val>
                                        </p:tav>
                                        <p:tav tm="100000">
                                          <p:val>
                                            <p:strVal val="#ppt_w"/>
                                          </p:val>
                                        </p:tav>
                                      </p:tavLst>
                                    </p:anim>
                                    <p:anim calcmode="lin" valueType="num">
                                      <p:cBhvr>
                                        <p:cTn id="33" dur="500" fill="hold"/>
                                        <p:tgtEl>
                                          <p:spTgt spid="452"/>
                                        </p:tgtEl>
                                        <p:attrNameLst>
                                          <p:attrName>ppt_h</p:attrName>
                                        </p:attrNameLst>
                                      </p:cBhvr>
                                      <p:tavLst>
                                        <p:tav tm="0">
                                          <p:val>
                                            <p:fltVal val="0"/>
                                          </p:val>
                                        </p:tav>
                                        <p:tav tm="100000">
                                          <p:val>
                                            <p:strVal val="#ppt_h"/>
                                          </p:val>
                                        </p:tav>
                                      </p:tavLst>
                                    </p:anim>
                                    <p:animEffect transition="in" filter="fade">
                                      <p:cBhvr>
                                        <p:cTn id="34" dur="500"/>
                                        <p:tgtEl>
                                          <p:spTgt spid="45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53"/>
                                        </p:tgtEl>
                                        <p:attrNameLst>
                                          <p:attrName>style.visibility</p:attrName>
                                        </p:attrNameLst>
                                      </p:cBhvr>
                                      <p:to>
                                        <p:strVal val="visible"/>
                                      </p:to>
                                    </p:set>
                                    <p:anim calcmode="lin" valueType="num">
                                      <p:cBhvr>
                                        <p:cTn id="37" dur="500" fill="hold"/>
                                        <p:tgtEl>
                                          <p:spTgt spid="453"/>
                                        </p:tgtEl>
                                        <p:attrNameLst>
                                          <p:attrName>ppt_w</p:attrName>
                                        </p:attrNameLst>
                                      </p:cBhvr>
                                      <p:tavLst>
                                        <p:tav tm="0">
                                          <p:val>
                                            <p:fltVal val="0"/>
                                          </p:val>
                                        </p:tav>
                                        <p:tav tm="100000">
                                          <p:val>
                                            <p:strVal val="#ppt_w"/>
                                          </p:val>
                                        </p:tav>
                                      </p:tavLst>
                                    </p:anim>
                                    <p:anim calcmode="lin" valueType="num">
                                      <p:cBhvr>
                                        <p:cTn id="38" dur="500" fill="hold"/>
                                        <p:tgtEl>
                                          <p:spTgt spid="453"/>
                                        </p:tgtEl>
                                        <p:attrNameLst>
                                          <p:attrName>ppt_h</p:attrName>
                                        </p:attrNameLst>
                                      </p:cBhvr>
                                      <p:tavLst>
                                        <p:tav tm="0">
                                          <p:val>
                                            <p:fltVal val="0"/>
                                          </p:val>
                                        </p:tav>
                                        <p:tav tm="100000">
                                          <p:val>
                                            <p:strVal val="#ppt_h"/>
                                          </p:val>
                                        </p:tav>
                                      </p:tavLst>
                                    </p:anim>
                                    <p:animEffect transition="in" filter="fade">
                                      <p:cBhvr>
                                        <p:cTn id="39" dur="500"/>
                                        <p:tgtEl>
                                          <p:spTgt spid="45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4"/>
                                        </p:tgtEl>
                                        <p:attrNameLst>
                                          <p:attrName>style.visibility</p:attrName>
                                        </p:attrNameLst>
                                      </p:cBhvr>
                                      <p:to>
                                        <p:strVal val="visible"/>
                                      </p:to>
                                    </p:set>
                                    <p:anim calcmode="lin" valueType="num">
                                      <p:cBhvr>
                                        <p:cTn id="42" dur="500" fill="hold"/>
                                        <p:tgtEl>
                                          <p:spTgt spid="454"/>
                                        </p:tgtEl>
                                        <p:attrNameLst>
                                          <p:attrName>ppt_w</p:attrName>
                                        </p:attrNameLst>
                                      </p:cBhvr>
                                      <p:tavLst>
                                        <p:tav tm="0">
                                          <p:val>
                                            <p:fltVal val="0"/>
                                          </p:val>
                                        </p:tav>
                                        <p:tav tm="100000">
                                          <p:val>
                                            <p:strVal val="#ppt_w"/>
                                          </p:val>
                                        </p:tav>
                                      </p:tavLst>
                                    </p:anim>
                                    <p:anim calcmode="lin" valueType="num">
                                      <p:cBhvr>
                                        <p:cTn id="43" dur="500" fill="hold"/>
                                        <p:tgtEl>
                                          <p:spTgt spid="454"/>
                                        </p:tgtEl>
                                        <p:attrNameLst>
                                          <p:attrName>ppt_h</p:attrName>
                                        </p:attrNameLst>
                                      </p:cBhvr>
                                      <p:tavLst>
                                        <p:tav tm="0">
                                          <p:val>
                                            <p:fltVal val="0"/>
                                          </p:val>
                                        </p:tav>
                                        <p:tav tm="100000">
                                          <p:val>
                                            <p:strVal val="#ppt_h"/>
                                          </p:val>
                                        </p:tav>
                                      </p:tavLst>
                                    </p:anim>
                                    <p:animEffect transition="in" filter="fade">
                                      <p:cBhvr>
                                        <p:cTn id="44" dur="500"/>
                                        <p:tgtEl>
                                          <p:spTgt spid="45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55"/>
                                        </p:tgtEl>
                                        <p:attrNameLst>
                                          <p:attrName>style.visibility</p:attrName>
                                        </p:attrNameLst>
                                      </p:cBhvr>
                                      <p:to>
                                        <p:strVal val="visible"/>
                                      </p:to>
                                    </p:set>
                                    <p:anim calcmode="lin" valueType="num">
                                      <p:cBhvr>
                                        <p:cTn id="47" dur="500" fill="hold"/>
                                        <p:tgtEl>
                                          <p:spTgt spid="455"/>
                                        </p:tgtEl>
                                        <p:attrNameLst>
                                          <p:attrName>ppt_w</p:attrName>
                                        </p:attrNameLst>
                                      </p:cBhvr>
                                      <p:tavLst>
                                        <p:tav tm="0">
                                          <p:val>
                                            <p:fltVal val="0"/>
                                          </p:val>
                                        </p:tav>
                                        <p:tav tm="100000">
                                          <p:val>
                                            <p:strVal val="#ppt_w"/>
                                          </p:val>
                                        </p:tav>
                                      </p:tavLst>
                                    </p:anim>
                                    <p:anim calcmode="lin" valueType="num">
                                      <p:cBhvr>
                                        <p:cTn id="48" dur="500" fill="hold"/>
                                        <p:tgtEl>
                                          <p:spTgt spid="455"/>
                                        </p:tgtEl>
                                        <p:attrNameLst>
                                          <p:attrName>ppt_h</p:attrName>
                                        </p:attrNameLst>
                                      </p:cBhvr>
                                      <p:tavLst>
                                        <p:tav tm="0">
                                          <p:val>
                                            <p:fltVal val="0"/>
                                          </p:val>
                                        </p:tav>
                                        <p:tav tm="100000">
                                          <p:val>
                                            <p:strVal val="#ppt_h"/>
                                          </p:val>
                                        </p:tav>
                                      </p:tavLst>
                                    </p:anim>
                                    <p:animEffect transition="in" filter="fade">
                                      <p:cBhvr>
                                        <p:cTn id="49" dur="500"/>
                                        <p:tgtEl>
                                          <p:spTgt spid="45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56"/>
                                        </p:tgtEl>
                                        <p:attrNameLst>
                                          <p:attrName>style.visibility</p:attrName>
                                        </p:attrNameLst>
                                      </p:cBhvr>
                                      <p:to>
                                        <p:strVal val="visible"/>
                                      </p:to>
                                    </p:set>
                                    <p:anim calcmode="lin" valueType="num">
                                      <p:cBhvr>
                                        <p:cTn id="52" dur="500" fill="hold"/>
                                        <p:tgtEl>
                                          <p:spTgt spid="456"/>
                                        </p:tgtEl>
                                        <p:attrNameLst>
                                          <p:attrName>ppt_w</p:attrName>
                                        </p:attrNameLst>
                                      </p:cBhvr>
                                      <p:tavLst>
                                        <p:tav tm="0">
                                          <p:val>
                                            <p:fltVal val="0"/>
                                          </p:val>
                                        </p:tav>
                                        <p:tav tm="100000">
                                          <p:val>
                                            <p:strVal val="#ppt_w"/>
                                          </p:val>
                                        </p:tav>
                                      </p:tavLst>
                                    </p:anim>
                                    <p:anim calcmode="lin" valueType="num">
                                      <p:cBhvr>
                                        <p:cTn id="53" dur="500" fill="hold"/>
                                        <p:tgtEl>
                                          <p:spTgt spid="456"/>
                                        </p:tgtEl>
                                        <p:attrNameLst>
                                          <p:attrName>ppt_h</p:attrName>
                                        </p:attrNameLst>
                                      </p:cBhvr>
                                      <p:tavLst>
                                        <p:tav tm="0">
                                          <p:val>
                                            <p:fltVal val="0"/>
                                          </p:val>
                                        </p:tav>
                                        <p:tav tm="100000">
                                          <p:val>
                                            <p:strVal val="#ppt_h"/>
                                          </p:val>
                                        </p:tav>
                                      </p:tavLst>
                                    </p:anim>
                                    <p:animEffect transition="in" filter="fade">
                                      <p:cBhvr>
                                        <p:cTn id="54" dur="500"/>
                                        <p:tgtEl>
                                          <p:spTgt spid="45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57"/>
                                        </p:tgtEl>
                                        <p:attrNameLst>
                                          <p:attrName>style.visibility</p:attrName>
                                        </p:attrNameLst>
                                      </p:cBhvr>
                                      <p:to>
                                        <p:strVal val="visible"/>
                                      </p:to>
                                    </p:set>
                                    <p:anim calcmode="lin" valueType="num">
                                      <p:cBhvr>
                                        <p:cTn id="57" dur="500" fill="hold"/>
                                        <p:tgtEl>
                                          <p:spTgt spid="457"/>
                                        </p:tgtEl>
                                        <p:attrNameLst>
                                          <p:attrName>ppt_w</p:attrName>
                                        </p:attrNameLst>
                                      </p:cBhvr>
                                      <p:tavLst>
                                        <p:tav tm="0">
                                          <p:val>
                                            <p:fltVal val="0"/>
                                          </p:val>
                                        </p:tav>
                                        <p:tav tm="100000">
                                          <p:val>
                                            <p:strVal val="#ppt_w"/>
                                          </p:val>
                                        </p:tav>
                                      </p:tavLst>
                                    </p:anim>
                                    <p:anim calcmode="lin" valueType="num">
                                      <p:cBhvr>
                                        <p:cTn id="58" dur="500" fill="hold"/>
                                        <p:tgtEl>
                                          <p:spTgt spid="457"/>
                                        </p:tgtEl>
                                        <p:attrNameLst>
                                          <p:attrName>ppt_h</p:attrName>
                                        </p:attrNameLst>
                                      </p:cBhvr>
                                      <p:tavLst>
                                        <p:tav tm="0">
                                          <p:val>
                                            <p:fltVal val="0"/>
                                          </p:val>
                                        </p:tav>
                                        <p:tav tm="100000">
                                          <p:val>
                                            <p:strVal val="#ppt_h"/>
                                          </p:val>
                                        </p:tav>
                                      </p:tavLst>
                                    </p:anim>
                                    <p:animEffect transition="in" filter="fade">
                                      <p:cBhvr>
                                        <p:cTn id="59" dur="500"/>
                                        <p:tgtEl>
                                          <p:spTgt spid="45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58"/>
                                        </p:tgtEl>
                                        <p:attrNameLst>
                                          <p:attrName>style.visibility</p:attrName>
                                        </p:attrNameLst>
                                      </p:cBhvr>
                                      <p:to>
                                        <p:strVal val="visible"/>
                                      </p:to>
                                    </p:set>
                                    <p:anim calcmode="lin" valueType="num">
                                      <p:cBhvr>
                                        <p:cTn id="62" dur="500" fill="hold"/>
                                        <p:tgtEl>
                                          <p:spTgt spid="458"/>
                                        </p:tgtEl>
                                        <p:attrNameLst>
                                          <p:attrName>ppt_w</p:attrName>
                                        </p:attrNameLst>
                                      </p:cBhvr>
                                      <p:tavLst>
                                        <p:tav tm="0">
                                          <p:val>
                                            <p:fltVal val="0"/>
                                          </p:val>
                                        </p:tav>
                                        <p:tav tm="100000">
                                          <p:val>
                                            <p:strVal val="#ppt_w"/>
                                          </p:val>
                                        </p:tav>
                                      </p:tavLst>
                                    </p:anim>
                                    <p:anim calcmode="lin" valueType="num">
                                      <p:cBhvr>
                                        <p:cTn id="63" dur="500" fill="hold"/>
                                        <p:tgtEl>
                                          <p:spTgt spid="458"/>
                                        </p:tgtEl>
                                        <p:attrNameLst>
                                          <p:attrName>ppt_h</p:attrName>
                                        </p:attrNameLst>
                                      </p:cBhvr>
                                      <p:tavLst>
                                        <p:tav tm="0">
                                          <p:val>
                                            <p:fltVal val="0"/>
                                          </p:val>
                                        </p:tav>
                                        <p:tav tm="100000">
                                          <p:val>
                                            <p:strVal val="#ppt_h"/>
                                          </p:val>
                                        </p:tav>
                                      </p:tavLst>
                                    </p:anim>
                                    <p:animEffect transition="in" filter="fade">
                                      <p:cBhvr>
                                        <p:cTn id="64" dur="500"/>
                                        <p:tgtEl>
                                          <p:spTgt spid="458"/>
                                        </p:tgtEl>
                                      </p:cBhvr>
                                    </p:animEffect>
                                  </p:childTnLst>
                                </p:cTn>
                              </p:par>
                            </p:childTnLst>
                          </p:cTn>
                        </p:par>
                        <p:par>
                          <p:cTn id="65" fill="hold">
                            <p:stCondLst>
                              <p:cond delay="1500"/>
                            </p:stCondLst>
                            <p:childTnLst>
                              <p:par>
                                <p:cTn id="66" presetID="22" presetClass="entr" presetSubtype="1" fill="hold" nodeType="afterEffect">
                                  <p:stCondLst>
                                    <p:cond delay="0"/>
                                  </p:stCondLst>
                                  <p:childTnLst>
                                    <p:set>
                                      <p:cBhvr>
                                        <p:cTn id="67" dur="1" fill="hold">
                                          <p:stCondLst>
                                            <p:cond delay="0"/>
                                          </p:stCondLst>
                                        </p:cTn>
                                        <p:tgtEl>
                                          <p:spTgt spid="421"/>
                                        </p:tgtEl>
                                        <p:attrNameLst>
                                          <p:attrName>style.visibility</p:attrName>
                                        </p:attrNameLst>
                                      </p:cBhvr>
                                      <p:to>
                                        <p:strVal val="visible"/>
                                      </p:to>
                                    </p:set>
                                    <p:animEffect transition="in" filter="wipe(up)">
                                      <p:cBhvr>
                                        <p:cTn id="68" dur="500"/>
                                        <p:tgtEl>
                                          <p:spTgt spid="421"/>
                                        </p:tgtEl>
                                      </p:cBhvr>
                                    </p:animEffect>
                                  </p:childTnLst>
                                </p:cTn>
                              </p:par>
                            </p:childTnLst>
                          </p:cTn>
                        </p:par>
                        <p:par>
                          <p:cTn id="69" fill="hold">
                            <p:stCondLst>
                              <p:cond delay="2000"/>
                            </p:stCondLst>
                            <p:childTnLst>
                              <p:par>
                                <p:cTn id="70" presetID="12" presetClass="entr" presetSubtype="1" fill="hold" grpId="0" nodeType="afterEffect">
                                  <p:stCondLst>
                                    <p:cond delay="0"/>
                                  </p:stCondLst>
                                  <p:childTnLst>
                                    <p:set>
                                      <p:cBhvr>
                                        <p:cTn id="71" dur="1" fill="hold">
                                          <p:stCondLst>
                                            <p:cond delay="0"/>
                                          </p:stCondLst>
                                        </p:cTn>
                                        <p:tgtEl>
                                          <p:spTgt spid="459"/>
                                        </p:tgtEl>
                                        <p:attrNameLst>
                                          <p:attrName>style.visibility</p:attrName>
                                        </p:attrNameLst>
                                      </p:cBhvr>
                                      <p:to>
                                        <p:strVal val="visible"/>
                                      </p:to>
                                    </p:set>
                                    <p:anim calcmode="lin" valueType="num">
                                      <p:cBhvr additive="base">
                                        <p:cTn id="72" dur="500"/>
                                        <p:tgtEl>
                                          <p:spTgt spid="459"/>
                                        </p:tgtEl>
                                        <p:attrNameLst>
                                          <p:attrName>ppt_y</p:attrName>
                                        </p:attrNameLst>
                                      </p:cBhvr>
                                      <p:tavLst>
                                        <p:tav tm="0">
                                          <p:val>
                                            <p:strVal val="#ppt_y-#ppt_h*1.125000"/>
                                          </p:val>
                                        </p:tav>
                                        <p:tav tm="100000">
                                          <p:val>
                                            <p:strVal val="#ppt_y"/>
                                          </p:val>
                                        </p:tav>
                                      </p:tavLst>
                                    </p:anim>
                                    <p:animEffect transition="in" filter="wipe(down)">
                                      <p:cBhvr>
                                        <p:cTn id="73" dur="500"/>
                                        <p:tgtEl>
                                          <p:spTgt spid="459"/>
                                        </p:tgtEl>
                                      </p:cBhvr>
                                    </p:animEffect>
                                  </p:childTnLst>
                                </p:cTn>
                              </p:par>
                            </p:childTnLst>
                          </p:cTn>
                        </p:par>
                        <p:par>
                          <p:cTn id="74" fill="hold">
                            <p:stCondLst>
                              <p:cond delay="2500"/>
                            </p:stCondLst>
                            <p:childTnLst>
                              <p:par>
                                <p:cTn id="75" presetID="42" presetClass="entr" presetSubtype="0" fill="hold" grpId="0" nodeType="afterEffect">
                                  <p:stCondLst>
                                    <p:cond delay="0"/>
                                  </p:stCondLst>
                                  <p:childTnLst>
                                    <p:set>
                                      <p:cBhvr>
                                        <p:cTn id="76" dur="1" fill="hold">
                                          <p:stCondLst>
                                            <p:cond delay="0"/>
                                          </p:stCondLst>
                                        </p:cTn>
                                        <p:tgtEl>
                                          <p:spTgt spid="442"/>
                                        </p:tgtEl>
                                        <p:attrNameLst>
                                          <p:attrName>style.visibility</p:attrName>
                                        </p:attrNameLst>
                                      </p:cBhvr>
                                      <p:to>
                                        <p:strVal val="visible"/>
                                      </p:to>
                                    </p:set>
                                    <p:animEffect transition="in" filter="fade">
                                      <p:cBhvr>
                                        <p:cTn id="77" dur="1000"/>
                                        <p:tgtEl>
                                          <p:spTgt spid="442"/>
                                        </p:tgtEl>
                                      </p:cBhvr>
                                    </p:animEffect>
                                    <p:anim calcmode="lin" valueType="num">
                                      <p:cBhvr>
                                        <p:cTn id="78" dur="1000" fill="hold"/>
                                        <p:tgtEl>
                                          <p:spTgt spid="442"/>
                                        </p:tgtEl>
                                        <p:attrNameLst>
                                          <p:attrName>ppt_x</p:attrName>
                                        </p:attrNameLst>
                                      </p:cBhvr>
                                      <p:tavLst>
                                        <p:tav tm="0">
                                          <p:val>
                                            <p:strVal val="#ppt_x"/>
                                          </p:val>
                                        </p:tav>
                                        <p:tav tm="100000">
                                          <p:val>
                                            <p:strVal val="#ppt_x"/>
                                          </p:val>
                                        </p:tav>
                                      </p:tavLst>
                                    </p:anim>
                                    <p:anim calcmode="lin" valueType="num">
                                      <p:cBhvr>
                                        <p:cTn id="79" dur="1000" fill="hold"/>
                                        <p:tgtEl>
                                          <p:spTgt spid="442"/>
                                        </p:tgtEl>
                                        <p:attrNameLst>
                                          <p:attrName>ppt_y</p:attrName>
                                        </p:attrNameLst>
                                      </p:cBhvr>
                                      <p:tavLst>
                                        <p:tav tm="0">
                                          <p:val>
                                            <p:strVal val="#ppt_y+.1"/>
                                          </p:val>
                                        </p:tav>
                                        <p:tav tm="100000">
                                          <p:val>
                                            <p:strVal val="#ppt_y"/>
                                          </p:val>
                                        </p:tav>
                                      </p:tavLst>
                                    </p:anim>
                                  </p:childTnLst>
                                </p:cTn>
                              </p:par>
                            </p:childTnLst>
                          </p:cTn>
                        </p:par>
                        <p:par>
                          <p:cTn id="80" fill="hold">
                            <p:stCondLst>
                              <p:cond delay="3500"/>
                            </p:stCondLst>
                            <p:childTnLst>
                              <p:par>
                                <p:cTn id="81" presetID="22" presetClass="entr" presetSubtype="8" fill="hold" grpId="0" nodeType="afterEffect">
                                  <p:stCondLst>
                                    <p:cond delay="0"/>
                                  </p:stCondLst>
                                  <p:childTnLst>
                                    <p:set>
                                      <p:cBhvr>
                                        <p:cTn id="82" dur="1" fill="hold">
                                          <p:stCondLst>
                                            <p:cond delay="0"/>
                                          </p:stCondLst>
                                        </p:cTn>
                                        <p:tgtEl>
                                          <p:spTgt spid="445"/>
                                        </p:tgtEl>
                                        <p:attrNameLst>
                                          <p:attrName>style.visibility</p:attrName>
                                        </p:attrNameLst>
                                      </p:cBhvr>
                                      <p:to>
                                        <p:strVal val="visible"/>
                                      </p:to>
                                    </p:set>
                                    <p:animEffect transition="in" filter="wipe(left)">
                                      <p:cBhvr>
                                        <p:cTn id="83" dur="500"/>
                                        <p:tgtEl>
                                          <p:spTgt spid="445"/>
                                        </p:tgtEl>
                                      </p:cBhvr>
                                    </p:animEffect>
                                  </p:childTnLst>
                                </p:cTn>
                              </p:par>
                            </p:childTnLst>
                          </p:cTn>
                        </p:par>
                        <p:par>
                          <p:cTn id="84" fill="hold">
                            <p:stCondLst>
                              <p:cond delay="4000"/>
                            </p:stCondLst>
                            <p:childTnLst>
                              <p:par>
                                <p:cTn id="85" presetID="2" presetClass="entr" presetSubtype="12" fill="hold" grpId="0" nodeType="afterEffect">
                                  <p:stCondLst>
                                    <p:cond delay="0"/>
                                  </p:stCondLst>
                                  <p:childTnLst>
                                    <p:set>
                                      <p:cBhvr>
                                        <p:cTn id="86" dur="1" fill="hold">
                                          <p:stCondLst>
                                            <p:cond delay="0"/>
                                          </p:stCondLst>
                                        </p:cTn>
                                        <p:tgtEl>
                                          <p:spTgt spid="417"/>
                                        </p:tgtEl>
                                        <p:attrNameLst>
                                          <p:attrName>style.visibility</p:attrName>
                                        </p:attrNameLst>
                                      </p:cBhvr>
                                      <p:to>
                                        <p:strVal val="visible"/>
                                      </p:to>
                                    </p:set>
                                    <p:anim calcmode="lin" valueType="num">
                                      <p:cBhvr additive="base">
                                        <p:cTn id="87" dur="500" fill="hold"/>
                                        <p:tgtEl>
                                          <p:spTgt spid="417"/>
                                        </p:tgtEl>
                                        <p:attrNameLst>
                                          <p:attrName>ppt_x</p:attrName>
                                        </p:attrNameLst>
                                      </p:cBhvr>
                                      <p:tavLst>
                                        <p:tav tm="0">
                                          <p:val>
                                            <p:strVal val="0-#ppt_w/2"/>
                                          </p:val>
                                        </p:tav>
                                        <p:tav tm="100000">
                                          <p:val>
                                            <p:strVal val="#ppt_x"/>
                                          </p:val>
                                        </p:tav>
                                      </p:tavLst>
                                    </p:anim>
                                    <p:anim calcmode="lin" valueType="num">
                                      <p:cBhvr additive="base">
                                        <p:cTn id="88" dur="500" fill="hold"/>
                                        <p:tgtEl>
                                          <p:spTgt spid="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 grpId="0"/>
      <p:bldP spid="414" grpId="0" animBg="1"/>
      <p:bldP spid="5" grpId="0" animBg="1"/>
      <p:bldP spid="415" grpId="0" animBg="1"/>
      <p:bldP spid="411" grpId="0" animBg="1"/>
      <p:bldP spid="413" grpId="0" animBg="1"/>
      <p:bldP spid="417" grpId="0" animBg="1"/>
      <p:bldP spid="442" grpId="0"/>
      <p:bldP spid="445" grpId="0"/>
      <p:bldP spid="451" grpId="0"/>
      <p:bldP spid="452" grpId="0"/>
      <p:bldP spid="453" grpId="0"/>
      <p:bldP spid="454" grpId="0"/>
      <p:bldP spid="455" grpId="0" animBg="1"/>
      <p:bldP spid="456" grpId="0" animBg="1"/>
      <p:bldP spid="457" grpId="0" animBg="1"/>
      <p:bldP spid="4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3F6F3D7F-015C-4E17-B6B6-25EC93691CB0}"/>
              </a:ext>
            </a:extLst>
          </p:cNvPr>
          <p:cNvSpPr/>
          <p:nvPr/>
        </p:nvSpPr>
        <p:spPr>
          <a:xfrm>
            <a:off x="2667000" y="1"/>
            <a:ext cx="6858000" cy="6858000"/>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1C301ED5-5F13-4BAE-AF74-ADF209D35C84}"/>
              </a:ext>
            </a:extLst>
          </p:cNvPr>
          <p:cNvSpPr/>
          <p:nvPr/>
        </p:nvSpPr>
        <p:spPr>
          <a:xfrm>
            <a:off x="1192891" y="2768600"/>
            <a:ext cx="1676402" cy="167640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a:extLst>
              <a:ext uri="{FF2B5EF4-FFF2-40B4-BE49-F238E27FC236}">
                <a16:creationId xmlns:a16="http://schemas.microsoft.com/office/drawing/2014/main" id="{59201687-0036-4502-91E0-403DF5A816A4}"/>
              </a:ext>
            </a:extLst>
          </p:cNvPr>
          <p:cNvSpPr/>
          <p:nvPr/>
        </p:nvSpPr>
        <p:spPr>
          <a:xfrm>
            <a:off x="3902830" y="2768600"/>
            <a:ext cx="1676402" cy="167640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105D48FB-94C9-4D0E-99C8-CF79FA62B316}"/>
              </a:ext>
            </a:extLst>
          </p:cNvPr>
          <p:cNvSpPr/>
          <p:nvPr/>
        </p:nvSpPr>
        <p:spPr>
          <a:xfrm>
            <a:off x="6612769" y="2768600"/>
            <a:ext cx="1676402" cy="167640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菱形 7">
            <a:extLst>
              <a:ext uri="{FF2B5EF4-FFF2-40B4-BE49-F238E27FC236}">
                <a16:creationId xmlns:a16="http://schemas.microsoft.com/office/drawing/2014/main" id="{C4B61884-4141-40AF-A72F-0F7980E7D197}"/>
              </a:ext>
            </a:extLst>
          </p:cNvPr>
          <p:cNvSpPr/>
          <p:nvPr/>
        </p:nvSpPr>
        <p:spPr>
          <a:xfrm>
            <a:off x="9322707" y="2768600"/>
            <a:ext cx="1676402" cy="167640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44E5C92D-6ED6-48F9-853F-DB850B458CE6}"/>
              </a:ext>
            </a:extLst>
          </p:cNvPr>
          <p:cNvGrpSpPr/>
          <p:nvPr/>
        </p:nvGrpSpPr>
        <p:grpSpPr>
          <a:xfrm>
            <a:off x="921378" y="4585374"/>
            <a:ext cx="2219428" cy="782008"/>
            <a:chOff x="921378" y="4407574"/>
            <a:chExt cx="2219428" cy="782008"/>
          </a:xfrm>
        </p:grpSpPr>
        <p:sp>
          <p:nvSpPr>
            <p:cNvPr id="11" name="文本框 10">
              <a:extLst>
                <a:ext uri="{FF2B5EF4-FFF2-40B4-BE49-F238E27FC236}">
                  <a16:creationId xmlns:a16="http://schemas.microsoft.com/office/drawing/2014/main" id="{0B6328B5-727C-4A34-B718-B74F22405EBA}"/>
                </a:ext>
              </a:extLst>
            </p:cNvPr>
            <p:cNvSpPr txBox="1"/>
            <p:nvPr/>
          </p:nvSpPr>
          <p:spPr>
            <a:xfrm>
              <a:off x="921378" y="4407574"/>
              <a:ext cx="2219428" cy="3836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spc="600" dirty="0">
                  <a:solidFill>
                    <a:srgbClr val="152E52"/>
                  </a:solidFill>
                  <a:ea typeface="+mj-ea"/>
                </a:rPr>
                <a:t>工作概述</a:t>
              </a:r>
              <a:endParaRPr lang="en-US" altLang="zh-CN" b="1" spc="600" dirty="0">
                <a:solidFill>
                  <a:srgbClr val="152E52"/>
                </a:solidFill>
                <a:ea typeface="+mj-ea"/>
              </a:endParaRPr>
            </a:p>
          </p:txBody>
        </p:sp>
        <p:sp>
          <p:nvSpPr>
            <p:cNvPr id="12" name="文本框 11">
              <a:extLst>
                <a:ext uri="{FF2B5EF4-FFF2-40B4-BE49-F238E27FC236}">
                  <a16:creationId xmlns:a16="http://schemas.microsoft.com/office/drawing/2014/main" id="{A562959B-0389-4F3E-BC3B-2609BBF6069D}"/>
                </a:ext>
              </a:extLst>
            </p:cNvPr>
            <p:cNvSpPr txBox="1"/>
            <p:nvPr/>
          </p:nvSpPr>
          <p:spPr>
            <a:xfrm>
              <a:off x="1061148" y="4781522"/>
              <a:ext cx="1939886" cy="4080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bg1">
                      <a:lumMod val="50000"/>
                    </a:schemeClr>
                  </a:solidFill>
                  <a:latin typeface="+mj-ea"/>
                  <a:ea typeface="+mj-ea"/>
                </a:rPr>
                <a:t>The user can demonstrate on a projector or computer</a:t>
              </a:r>
            </a:p>
          </p:txBody>
        </p:sp>
      </p:grpSp>
      <p:grpSp>
        <p:nvGrpSpPr>
          <p:cNvPr id="10" name="组合 9">
            <a:extLst>
              <a:ext uri="{FF2B5EF4-FFF2-40B4-BE49-F238E27FC236}">
                <a16:creationId xmlns:a16="http://schemas.microsoft.com/office/drawing/2014/main" id="{54B27F88-9ED6-4BDA-9CC4-C1D7661AE589}"/>
              </a:ext>
            </a:extLst>
          </p:cNvPr>
          <p:cNvGrpSpPr/>
          <p:nvPr/>
        </p:nvGrpSpPr>
        <p:grpSpPr>
          <a:xfrm>
            <a:off x="3631317" y="4585374"/>
            <a:ext cx="2219428" cy="782008"/>
            <a:chOff x="3631317" y="4407574"/>
            <a:chExt cx="2219428" cy="782008"/>
          </a:xfrm>
        </p:grpSpPr>
        <p:sp>
          <p:nvSpPr>
            <p:cNvPr id="14" name="文本框 13">
              <a:extLst>
                <a:ext uri="{FF2B5EF4-FFF2-40B4-BE49-F238E27FC236}">
                  <a16:creationId xmlns:a16="http://schemas.microsoft.com/office/drawing/2014/main" id="{4C5D6AF2-C210-4459-A2CE-21A60481E011}"/>
                </a:ext>
              </a:extLst>
            </p:cNvPr>
            <p:cNvSpPr txBox="1"/>
            <p:nvPr/>
          </p:nvSpPr>
          <p:spPr>
            <a:xfrm>
              <a:off x="3631317" y="4407574"/>
              <a:ext cx="2219428" cy="3836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spc="600" dirty="0">
                  <a:solidFill>
                    <a:srgbClr val="152E52"/>
                  </a:solidFill>
                  <a:ea typeface="+mj-ea"/>
                </a:rPr>
                <a:t>运营方式</a:t>
              </a:r>
              <a:endParaRPr lang="en-US" altLang="zh-CN" b="1" spc="600" dirty="0">
                <a:solidFill>
                  <a:srgbClr val="152E52"/>
                </a:solidFill>
                <a:ea typeface="+mj-ea"/>
              </a:endParaRPr>
            </a:p>
          </p:txBody>
        </p:sp>
        <p:sp>
          <p:nvSpPr>
            <p:cNvPr id="15" name="文本框 14">
              <a:extLst>
                <a:ext uri="{FF2B5EF4-FFF2-40B4-BE49-F238E27FC236}">
                  <a16:creationId xmlns:a16="http://schemas.microsoft.com/office/drawing/2014/main" id="{57C1A8DA-1B41-4F13-8645-D261BAD90CAE}"/>
                </a:ext>
              </a:extLst>
            </p:cNvPr>
            <p:cNvSpPr txBox="1"/>
            <p:nvPr/>
          </p:nvSpPr>
          <p:spPr>
            <a:xfrm>
              <a:off x="3771087" y="4781522"/>
              <a:ext cx="1939886" cy="4080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bg1">
                      <a:lumMod val="50000"/>
                    </a:schemeClr>
                  </a:solidFill>
                  <a:latin typeface="+mj-ea"/>
                  <a:ea typeface="+mj-ea"/>
                </a:rPr>
                <a:t>The user can demonstrate on a projector or computer</a:t>
              </a:r>
            </a:p>
          </p:txBody>
        </p:sp>
      </p:grpSp>
      <p:grpSp>
        <p:nvGrpSpPr>
          <p:cNvPr id="13" name="组合 12">
            <a:extLst>
              <a:ext uri="{FF2B5EF4-FFF2-40B4-BE49-F238E27FC236}">
                <a16:creationId xmlns:a16="http://schemas.microsoft.com/office/drawing/2014/main" id="{811D1323-97FD-40A6-94CC-FEDCBEE19748}"/>
              </a:ext>
            </a:extLst>
          </p:cNvPr>
          <p:cNvGrpSpPr/>
          <p:nvPr/>
        </p:nvGrpSpPr>
        <p:grpSpPr>
          <a:xfrm>
            <a:off x="6341256" y="4585374"/>
            <a:ext cx="2219428" cy="782008"/>
            <a:chOff x="6341256" y="4407574"/>
            <a:chExt cx="2219428" cy="782008"/>
          </a:xfrm>
        </p:grpSpPr>
        <p:sp>
          <p:nvSpPr>
            <p:cNvPr id="17" name="文本框 16">
              <a:extLst>
                <a:ext uri="{FF2B5EF4-FFF2-40B4-BE49-F238E27FC236}">
                  <a16:creationId xmlns:a16="http://schemas.microsoft.com/office/drawing/2014/main" id="{3CC80877-75B0-4BE2-82E3-0899D0737D58}"/>
                </a:ext>
              </a:extLst>
            </p:cNvPr>
            <p:cNvSpPr txBox="1"/>
            <p:nvPr/>
          </p:nvSpPr>
          <p:spPr>
            <a:xfrm>
              <a:off x="6341256" y="4407574"/>
              <a:ext cx="2219428" cy="38369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spc="600" dirty="0">
                  <a:solidFill>
                    <a:srgbClr val="152E52"/>
                  </a:solidFill>
                  <a:ea typeface="+mj-ea"/>
                </a:rPr>
                <a:t>盈利优势</a:t>
              </a:r>
              <a:endParaRPr lang="en-US" altLang="zh-CN" b="1" spc="600" dirty="0">
                <a:solidFill>
                  <a:srgbClr val="152E52"/>
                </a:solidFill>
                <a:ea typeface="+mj-ea"/>
              </a:endParaRPr>
            </a:p>
          </p:txBody>
        </p:sp>
        <p:sp>
          <p:nvSpPr>
            <p:cNvPr id="18" name="文本框 17">
              <a:extLst>
                <a:ext uri="{FF2B5EF4-FFF2-40B4-BE49-F238E27FC236}">
                  <a16:creationId xmlns:a16="http://schemas.microsoft.com/office/drawing/2014/main" id="{32DB549E-00BE-4549-8F36-81293923C17B}"/>
                </a:ext>
              </a:extLst>
            </p:cNvPr>
            <p:cNvSpPr txBox="1"/>
            <p:nvPr/>
          </p:nvSpPr>
          <p:spPr>
            <a:xfrm>
              <a:off x="6481026" y="4781522"/>
              <a:ext cx="1939886" cy="4080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bg1">
                      <a:lumMod val="50000"/>
                    </a:schemeClr>
                  </a:solidFill>
                  <a:latin typeface="+mj-ea"/>
                  <a:ea typeface="+mj-ea"/>
                </a:rPr>
                <a:t>The user can demonstrate on a projector or computer</a:t>
              </a:r>
            </a:p>
          </p:txBody>
        </p:sp>
      </p:grpSp>
      <p:grpSp>
        <p:nvGrpSpPr>
          <p:cNvPr id="16" name="组合 15">
            <a:extLst>
              <a:ext uri="{FF2B5EF4-FFF2-40B4-BE49-F238E27FC236}">
                <a16:creationId xmlns:a16="http://schemas.microsoft.com/office/drawing/2014/main" id="{BFDB0C8B-744C-41FA-A6FE-EE88217F9161}"/>
              </a:ext>
            </a:extLst>
          </p:cNvPr>
          <p:cNvGrpSpPr/>
          <p:nvPr/>
        </p:nvGrpSpPr>
        <p:grpSpPr>
          <a:xfrm>
            <a:off x="9045567" y="4585374"/>
            <a:ext cx="2219428" cy="782008"/>
            <a:chOff x="9045567" y="4407574"/>
            <a:chExt cx="2219428" cy="782008"/>
          </a:xfrm>
        </p:grpSpPr>
        <p:sp>
          <p:nvSpPr>
            <p:cNvPr id="20" name="文本框 19">
              <a:extLst>
                <a:ext uri="{FF2B5EF4-FFF2-40B4-BE49-F238E27FC236}">
                  <a16:creationId xmlns:a16="http://schemas.microsoft.com/office/drawing/2014/main" id="{E322B1A5-61DD-4151-B9EC-821A858A8583}"/>
                </a:ext>
              </a:extLst>
            </p:cNvPr>
            <p:cNvSpPr txBox="1"/>
            <p:nvPr/>
          </p:nvSpPr>
          <p:spPr>
            <a:xfrm>
              <a:off x="9045567" y="4407574"/>
              <a:ext cx="2219428" cy="38177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b="1" spc="600" dirty="0">
                  <a:solidFill>
                    <a:srgbClr val="152E52"/>
                  </a:solidFill>
                  <a:ea typeface="+mj-ea"/>
                </a:rPr>
                <a:t>发展空间</a:t>
              </a:r>
              <a:endParaRPr lang="en-US" altLang="zh-CN" b="1" spc="600" dirty="0">
                <a:solidFill>
                  <a:srgbClr val="152E52"/>
                </a:solidFill>
                <a:ea typeface="+mj-ea"/>
              </a:endParaRPr>
            </a:p>
          </p:txBody>
        </p:sp>
        <p:sp>
          <p:nvSpPr>
            <p:cNvPr id="21" name="文本框 20">
              <a:extLst>
                <a:ext uri="{FF2B5EF4-FFF2-40B4-BE49-F238E27FC236}">
                  <a16:creationId xmlns:a16="http://schemas.microsoft.com/office/drawing/2014/main" id="{D863239C-4F0C-4E6E-9EF9-C4346D69AACB}"/>
                </a:ext>
              </a:extLst>
            </p:cNvPr>
            <p:cNvSpPr txBox="1"/>
            <p:nvPr/>
          </p:nvSpPr>
          <p:spPr>
            <a:xfrm>
              <a:off x="9185337" y="4781522"/>
              <a:ext cx="1939886" cy="40806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900" dirty="0">
                  <a:solidFill>
                    <a:schemeClr val="bg1">
                      <a:lumMod val="50000"/>
                    </a:schemeClr>
                  </a:solidFill>
                  <a:latin typeface="+mj-ea"/>
                  <a:ea typeface="+mj-ea"/>
                </a:rPr>
                <a:t>The user can demonstrate on a projector or computer</a:t>
              </a:r>
            </a:p>
          </p:txBody>
        </p:sp>
      </p:grpSp>
      <p:sp>
        <p:nvSpPr>
          <p:cNvPr id="22" name="菱形 21">
            <a:extLst>
              <a:ext uri="{FF2B5EF4-FFF2-40B4-BE49-F238E27FC236}">
                <a16:creationId xmlns:a16="http://schemas.microsoft.com/office/drawing/2014/main" id="{9532E34A-7AC6-4180-A89A-6CEEBB4556AD}"/>
              </a:ext>
            </a:extLst>
          </p:cNvPr>
          <p:cNvSpPr/>
          <p:nvPr/>
        </p:nvSpPr>
        <p:spPr>
          <a:xfrm>
            <a:off x="1260132" y="2548161"/>
            <a:ext cx="529662" cy="5296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菱形 22">
            <a:extLst>
              <a:ext uri="{FF2B5EF4-FFF2-40B4-BE49-F238E27FC236}">
                <a16:creationId xmlns:a16="http://schemas.microsoft.com/office/drawing/2014/main" id="{6D62812C-E3B0-4DB5-A45D-5D8804641A01}"/>
              </a:ext>
            </a:extLst>
          </p:cNvPr>
          <p:cNvSpPr/>
          <p:nvPr/>
        </p:nvSpPr>
        <p:spPr>
          <a:xfrm>
            <a:off x="3970071" y="2548161"/>
            <a:ext cx="529662" cy="5296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4" name="菱形 23">
            <a:extLst>
              <a:ext uri="{FF2B5EF4-FFF2-40B4-BE49-F238E27FC236}">
                <a16:creationId xmlns:a16="http://schemas.microsoft.com/office/drawing/2014/main" id="{D6CC6FFB-4851-4FA2-B8F0-C3FFB91428DC}"/>
              </a:ext>
            </a:extLst>
          </p:cNvPr>
          <p:cNvSpPr/>
          <p:nvPr/>
        </p:nvSpPr>
        <p:spPr>
          <a:xfrm>
            <a:off x="6680010" y="2548161"/>
            <a:ext cx="529662" cy="5296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5" name="菱形 24">
            <a:extLst>
              <a:ext uri="{FF2B5EF4-FFF2-40B4-BE49-F238E27FC236}">
                <a16:creationId xmlns:a16="http://schemas.microsoft.com/office/drawing/2014/main" id="{DB039C94-3B9C-48D5-B0EE-6EDC5ED725E0}"/>
              </a:ext>
            </a:extLst>
          </p:cNvPr>
          <p:cNvSpPr/>
          <p:nvPr/>
        </p:nvSpPr>
        <p:spPr>
          <a:xfrm>
            <a:off x="9389948" y="2548161"/>
            <a:ext cx="529662" cy="5296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pic>
        <p:nvPicPr>
          <p:cNvPr id="19" name="图片 18">
            <a:extLst>
              <a:ext uri="{FF2B5EF4-FFF2-40B4-BE49-F238E27FC236}">
                <a16:creationId xmlns:a16="http://schemas.microsoft.com/office/drawing/2014/main" id="{F6F917ED-547C-41FC-96B9-15449F3439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1092" y="3336801"/>
            <a:ext cx="540000" cy="540000"/>
          </a:xfrm>
          <a:prstGeom prst="rect">
            <a:avLst/>
          </a:prstGeom>
        </p:spPr>
      </p:pic>
      <p:pic>
        <p:nvPicPr>
          <p:cNvPr id="27" name="图片 26">
            <a:extLst>
              <a:ext uri="{FF2B5EF4-FFF2-40B4-BE49-F238E27FC236}">
                <a16:creationId xmlns:a16="http://schemas.microsoft.com/office/drawing/2014/main" id="{C8B7B1E1-9E7E-4E41-BD44-B7D871E763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1031" y="3336801"/>
            <a:ext cx="540000" cy="540000"/>
          </a:xfrm>
          <a:prstGeom prst="rect">
            <a:avLst/>
          </a:prstGeom>
        </p:spPr>
      </p:pic>
      <p:pic>
        <p:nvPicPr>
          <p:cNvPr id="29" name="图片 28">
            <a:extLst>
              <a:ext uri="{FF2B5EF4-FFF2-40B4-BE49-F238E27FC236}">
                <a16:creationId xmlns:a16="http://schemas.microsoft.com/office/drawing/2014/main" id="{8ED9EBBA-FD61-4B57-AC4D-83DCF74BC9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90908" y="3336801"/>
            <a:ext cx="540000" cy="540000"/>
          </a:xfrm>
          <a:prstGeom prst="rect">
            <a:avLst/>
          </a:prstGeom>
        </p:spPr>
      </p:pic>
      <p:pic>
        <p:nvPicPr>
          <p:cNvPr id="35" name="图片 34">
            <a:extLst>
              <a:ext uri="{FF2B5EF4-FFF2-40B4-BE49-F238E27FC236}">
                <a16:creationId xmlns:a16="http://schemas.microsoft.com/office/drawing/2014/main" id="{1C60A5B5-FC91-489A-98BE-C4425C44C6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80970" y="3336801"/>
            <a:ext cx="540000" cy="540000"/>
          </a:xfrm>
          <a:prstGeom prst="rect">
            <a:avLst/>
          </a:prstGeom>
        </p:spPr>
      </p:pic>
      <p:grpSp>
        <p:nvGrpSpPr>
          <p:cNvPr id="37" name="组合 36">
            <a:extLst>
              <a:ext uri="{FF2B5EF4-FFF2-40B4-BE49-F238E27FC236}">
                <a16:creationId xmlns:a16="http://schemas.microsoft.com/office/drawing/2014/main" id="{A4059A7C-BEA0-4B5D-89CB-315467188EDD}"/>
              </a:ext>
            </a:extLst>
          </p:cNvPr>
          <p:cNvGrpSpPr/>
          <p:nvPr/>
        </p:nvGrpSpPr>
        <p:grpSpPr>
          <a:xfrm>
            <a:off x="5288355" y="341460"/>
            <a:ext cx="1734041" cy="1213281"/>
            <a:chOff x="5228980" y="246460"/>
            <a:chExt cx="1734041" cy="1213281"/>
          </a:xfrm>
        </p:grpSpPr>
        <p:sp>
          <p:nvSpPr>
            <p:cNvPr id="3" name="文本框 2">
              <a:extLst>
                <a:ext uri="{FF2B5EF4-FFF2-40B4-BE49-F238E27FC236}">
                  <a16:creationId xmlns:a16="http://schemas.microsoft.com/office/drawing/2014/main" id="{D462869D-9515-4915-A04B-255137F3908B}"/>
                </a:ext>
              </a:extLst>
            </p:cNvPr>
            <p:cNvSpPr txBox="1"/>
            <p:nvPr/>
          </p:nvSpPr>
          <p:spPr>
            <a:xfrm>
              <a:off x="5228980" y="904204"/>
              <a:ext cx="1734041" cy="555537"/>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2800" dirty="0">
                  <a:solidFill>
                    <a:srgbClr val="152E52"/>
                  </a:solidFill>
                  <a:latin typeface="Calibri" panose="020F0502020204030204" pitchFamily="34" charset="0"/>
                  <a:ea typeface="+mj-ea"/>
                  <a:cs typeface="Calibri" panose="020F0502020204030204" pitchFamily="34" charset="0"/>
                </a:rPr>
                <a:t>CONTENT</a:t>
              </a:r>
            </a:p>
          </p:txBody>
        </p:sp>
        <p:sp>
          <p:nvSpPr>
            <p:cNvPr id="36" name="文本框 35">
              <a:extLst>
                <a:ext uri="{FF2B5EF4-FFF2-40B4-BE49-F238E27FC236}">
                  <a16:creationId xmlns:a16="http://schemas.microsoft.com/office/drawing/2014/main" id="{8C60D4E7-350C-49FA-8136-EE074E173DF1}"/>
                </a:ext>
              </a:extLst>
            </p:cNvPr>
            <p:cNvSpPr txBox="1"/>
            <p:nvPr/>
          </p:nvSpPr>
          <p:spPr>
            <a:xfrm>
              <a:off x="5384649" y="246460"/>
              <a:ext cx="1422703" cy="73539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4000" b="1" spc="600">
                  <a:solidFill>
                    <a:srgbClr val="152E52"/>
                  </a:solidFill>
                  <a:ea typeface="+mj-ea"/>
                </a:rPr>
                <a:t>目录</a:t>
              </a:r>
              <a:endParaRPr lang="en-US" altLang="zh-CN" sz="4000" b="1" spc="600" dirty="0">
                <a:solidFill>
                  <a:srgbClr val="152E52"/>
                </a:solidFill>
                <a:ea typeface="+mj-ea"/>
              </a:endParaRPr>
            </a:p>
          </p:txBody>
        </p:sp>
      </p:grpSp>
    </p:spTree>
    <p:extLst>
      <p:ext uri="{BB962C8B-B14F-4D97-AF65-F5344CB8AC3E}">
        <p14:creationId xmlns:p14="http://schemas.microsoft.com/office/powerpoint/2010/main" val="1632687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ppt_w</p:attrName>
                                        </p:attrNameLst>
                                      </p:cBhvr>
                                      <p:tavLst>
                                        <p:tav tm="0">
                                          <p:val>
                                            <p:fltVal val="0"/>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animEffect transition="in" filter="fade">
                                      <p:cBhvr>
                                        <p:cTn id="45" dur="500"/>
                                        <p:tgtEl>
                                          <p:spTgt spid="24"/>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ppt_w</p:attrName>
                                        </p:attrNameLst>
                                      </p:cBhvr>
                                      <p:tavLst>
                                        <p:tav tm="0">
                                          <p:val>
                                            <p:fltVal val="0"/>
                                          </p:val>
                                        </p:tav>
                                        <p:tav tm="100000">
                                          <p:val>
                                            <p:strVal val="#ppt_w"/>
                                          </p:val>
                                        </p:tav>
                                      </p:tavLst>
                                    </p:anim>
                                    <p:anim calcmode="lin" valueType="num">
                                      <p:cBhvr>
                                        <p:cTn id="49" dur="500" fill="hold"/>
                                        <p:tgtEl>
                                          <p:spTgt spid="25"/>
                                        </p:tgtEl>
                                        <p:attrNameLst>
                                          <p:attrName>ppt_h</p:attrName>
                                        </p:attrNameLst>
                                      </p:cBhvr>
                                      <p:tavLst>
                                        <p:tav tm="0">
                                          <p:val>
                                            <p:fltVal val="0"/>
                                          </p:val>
                                        </p:tav>
                                        <p:tav tm="100000">
                                          <p:val>
                                            <p:strVal val="#ppt_h"/>
                                          </p:val>
                                        </p:tav>
                                      </p:tavLst>
                                    </p:anim>
                                    <p:animEffect transition="in" filter="fade">
                                      <p:cBhvr>
                                        <p:cTn id="50" dur="500"/>
                                        <p:tgtEl>
                                          <p:spTgt spid="25"/>
                                        </p:tgtEl>
                                      </p:cBhvr>
                                    </p:animEffect>
                                  </p:childTnLst>
                                </p:cTn>
                              </p:par>
                            </p:childTnLst>
                          </p:cTn>
                        </p:par>
                        <p:par>
                          <p:cTn id="51" fill="hold">
                            <p:stCondLst>
                              <p:cond delay="1000"/>
                            </p:stCondLst>
                            <p:childTnLst>
                              <p:par>
                                <p:cTn id="52" presetID="12" presetClass="entr" presetSubtype="1" fill="hold" nodeType="after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additive="base">
                                        <p:cTn id="54" dur="500"/>
                                        <p:tgtEl>
                                          <p:spTgt spid="9"/>
                                        </p:tgtEl>
                                        <p:attrNameLst>
                                          <p:attrName>ppt_y</p:attrName>
                                        </p:attrNameLst>
                                      </p:cBhvr>
                                      <p:tavLst>
                                        <p:tav tm="0">
                                          <p:val>
                                            <p:strVal val="#ppt_y-#ppt_h*1.125000"/>
                                          </p:val>
                                        </p:tav>
                                        <p:tav tm="100000">
                                          <p:val>
                                            <p:strVal val="#ppt_y"/>
                                          </p:val>
                                        </p:tav>
                                      </p:tavLst>
                                    </p:anim>
                                    <p:animEffect transition="in" filter="wipe(down)">
                                      <p:cBhvr>
                                        <p:cTn id="55" dur="500"/>
                                        <p:tgtEl>
                                          <p:spTgt spid="9"/>
                                        </p:tgtEl>
                                      </p:cBhvr>
                                    </p:animEffect>
                                  </p:childTnLst>
                                </p:cTn>
                              </p:par>
                            </p:childTnLst>
                          </p:cTn>
                        </p:par>
                        <p:par>
                          <p:cTn id="56" fill="hold">
                            <p:stCondLst>
                              <p:cond delay="1500"/>
                            </p:stCondLst>
                            <p:childTnLst>
                              <p:par>
                                <p:cTn id="57" presetID="12" presetClass="entr" presetSubtype="1" fill="hold" nodeType="after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p:tgtEl>
                                          <p:spTgt spid="10"/>
                                        </p:tgtEl>
                                        <p:attrNameLst>
                                          <p:attrName>ppt_y</p:attrName>
                                        </p:attrNameLst>
                                      </p:cBhvr>
                                      <p:tavLst>
                                        <p:tav tm="0">
                                          <p:val>
                                            <p:strVal val="#ppt_y-#ppt_h*1.125000"/>
                                          </p:val>
                                        </p:tav>
                                        <p:tav tm="100000">
                                          <p:val>
                                            <p:strVal val="#ppt_y"/>
                                          </p:val>
                                        </p:tav>
                                      </p:tavLst>
                                    </p:anim>
                                    <p:animEffect transition="in" filter="wipe(down)">
                                      <p:cBhvr>
                                        <p:cTn id="60" dur="500"/>
                                        <p:tgtEl>
                                          <p:spTgt spid="10"/>
                                        </p:tgtEl>
                                      </p:cBhvr>
                                    </p:animEffect>
                                  </p:childTnLst>
                                </p:cTn>
                              </p:par>
                            </p:childTnLst>
                          </p:cTn>
                        </p:par>
                        <p:par>
                          <p:cTn id="61" fill="hold">
                            <p:stCondLst>
                              <p:cond delay="2000"/>
                            </p:stCondLst>
                            <p:childTnLst>
                              <p:par>
                                <p:cTn id="62" presetID="12" presetClass="entr" presetSubtype="1"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p:tgtEl>
                                          <p:spTgt spid="13"/>
                                        </p:tgtEl>
                                        <p:attrNameLst>
                                          <p:attrName>ppt_y</p:attrName>
                                        </p:attrNameLst>
                                      </p:cBhvr>
                                      <p:tavLst>
                                        <p:tav tm="0">
                                          <p:val>
                                            <p:strVal val="#ppt_y-#ppt_h*1.125000"/>
                                          </p:val>
                                        </p:tav>
                                        <p:tav tm="100000">
                                          <p:val>
                                            <p:strVal val="#ppt_y"/>
                                          </p:val>
                                        </p:tav>
                                      </p:tavLst>
                                    </p:anim>
                                    <p:animEffect transition="in" filter="wipe(down)">
                                      <p:cBhvr>
                                        <p:cTn id="65" dur="500"/>
                                        <p:tgtEl>
                                          <p:spTgt spid="13"/>
                                        </p:tgtEl>
                                      </p:cBhvr>
                                    </p:animEffect>
                                  </p:childTnLst>
                                </p:cTn>
                              </p:par>
                            </p:childTnLst>
                          </p:cTn>
                        </p:par>
                        <p:par>
                          <p:cTn id="66" fill="hold">
                            <p:stCondLst>
                              <p:cond delay="2500"/>
                            </p:stCondLst>
                            <p:childTnLst>
                              <p:par>
                                <p:cTn id="67" presetID="12" presetClass="entr" presetSubtype="1" fill="hold"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p:tgtEl>
                                          <p:spTgt spid="16"/>
                                        </p:tgtEl>
                                        <p:attrNameLst>
                                          <p:attrName>ppt_y</p:attrName>
                                        </p:attrNameLst>
                                      </p:cBhvr>
                                      <p:tavLst>
                                        <p:tav tm="0">
                                          <p:val>
                                            <p:strVal val="#ppt_y-#ppt_h*1.125000"/>
                                          </p:val>
                                        </p:tav>
                                        <p:tav tm="100000">
                                          <p:val>
                                            <p:strVal val="#ppt_y"/>
                                          </p:val>
                                        </p:tav>
                                      </p:tavLst>
                                    </p:anim>
                                    <p:animEffect transition="in" filter="wipe(down)">
                                      <p:cBhvr>
                                        <p:cTn id="7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天空, 户外, 地面, 建筑物&#10;&#10;已生成极高可信度的说明">
            <a:extLst>
              <a:ext uri="{FF2B5EF4-FFF2-40B4-BE49-F238E27FC236}">
                <a16:creationId xmlns:a16="http://schemas.microsoft.com/office/drawing/2014/main" id="{352F1CDC-8661-44D2-9FED-2A915C23FFA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21" b="7821"/>
          <a:stretch>
            <a:fillRect/>
          </a:stretch>
        </p:blipFill>
        <p:spPr/>
      </p:pic>
      <p:sp>
        <p:nvSpPr>
          <p:cNvPr id="28" name="任意多边形: 形状 27">
            <a:extLst>
              <a:ext uri="{FF2B5EF4-FFF2-40B4-BE49-F238E27FC236}">
                <a16:creationId xmlns:a16="http://schemas.microsoft.com/office/drawing/2014/main" id="{E0286742-C68E-42A2-9FBF-9024F9C4E4F1}"/>
              </a:ext>
            </a:extLst>
          </p:cNvPr>
          <p:cNvSpPr/>
          <p:nvPr/>
        </p:nvSpPr>
        <p:spPr>
          <a:xfrm>
            <a:off x="0" y="1"/>
            <a:ext cx="10244802" cy="6858001"/>
          </a:xfrm>
          <a:custGeom>
            <a:avLst/>
            <a:gdLst>
              <a:gd name="connsiteX0" fmla="*/ 0 w 10244802"/>
              <a:gd name="connsiteY0" fmla="*/ 0 h 6858001"/>
              <a:gd name="connsiteX1" fmla="*/ 3386801 w 10244802"/>
              <a:gd name="connsiteY1" fmla="*/ 0 h 6858001"/>
              <a:gd name="connsiteX2" fmla="*/ 10244802 w 10244802"/>
              <a:gd name="connsiteY2" fmla="*/ 6858001 h 6858001"/>
              <a:gd name="connsiteX3" fmla="*/ 0 w 1024480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0244802" h="6858001">
                <a:moveTo>
                  <a:pt x="0" y="0"/>
                </a:moveTo>
                <a:lnTo>
                  <a:pt x="3386801" y="0"/>
                </a:lnTo>
                <a:lnTo>
                  <a:pt x="10244802" y="6858001"/>
                </a:lnTo>
                <a:lnTo>
                  <a:pt x="0" y="6858001"/>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C9E1FFE9-AFD3-4B2C-B9DA-34FF7F244A9A}"/>
              </a:ext>
            </a:extLst>
          </p:cNvPr>
          <p:cNvSpPr/>
          <p:nvPr/>
        </p:nvSpPr>
        <p:spPr>
          <a:xfrm>
            <a:off x="1" y="1"/>
            <a:ext cx="7241733" cy="6858001"/>
          </a:xfrm>
          <a:custGeom>
            <a:avLst/>
            <a:gdLst>
              <a:gd name="connsiteX0" fmla="*/ 7160138 w 7160139"/>
              <a:gd name="connsiteY0" fmla="*/ 0 h 6858001"/>
              <a:gd name="connsiteX1" fmla="*/ 7160139 w 7160139"/>
              <a:gd name="connsiteY1" fmla="*/ 0 h 6858001"/>
              <a:gd name="connsiteX2" fmla="*/ 5281945 w 7160139"/>
              <a:gd name="connsiteY2" fmla="*/ 1878195 h 6858001"/>
              <a:gd name="connsiteX3" fmla="*/ 0 w 7160139"/>
              <a:gd name="connsiteY3" fmla="*/ 0 h 6858001"/>
              <a:gd name="connsiteX4" fmla="*/ 3386802 w 7160139"/>
              <a:gd name="connsiteY4" fmla="*/ 0 h 6858001"/>
              <a:gd name="connsiteX5" fmla="*/ 5273470 w 7160139"/>
              <a:gd name="connsiteY5" fmla="*/ 1886669 h 6858001"/>
              <a:gd name="connsiteX6" fmla="*/ 302138 w 7160139"/>
              <a:gd name="connsiteY6" fmla="*/ 6858001 h 6858001"/>
              <a:gd name="connsiteX7" fmla="*/ 0 w 7160139"/>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139" h="6858001">
                <a:moveTo>
                  <a:pt x="7160138" y="0"/>
                </a:moveTo>
                <a:lnTo>
                  <a:pt x="7160139" y="0"/>
                </a:lnTo>
                <a:lnTo>
                  <a:pt x="5281945" y="1878195"/>
                </a:lnTo>
                <a:close/>
                <a:moveTo>
                  <a:pt x="0" y="0"/>
                </a:moveTo>
                <a:lnTo>
                  <a:pt x="3386802" y="0"/>
                </a:lnTo>
                <a:lnTo>
                  <a:pt x="5273470" y="1886669"/>
                </a:lnTo>
                <a:lnTo>
                  <a:pt x="302138" y="6858001"/>
                </a:lnTo>
                <a:lnTo>
                  <a:pt x="0" y="6858001"/>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CF8386-0C8F-442B-9840-781F6BA64C39}"/>
              </a:ext>
            </a:extLst>
          </p:cNvPr>
          <p:cNvSpPr/>
          <p:nvPr/>
        </p:nvSpPr>
        <p:spPr>
          <a:xfrm>
            <a:off x="3386803" y="1"/>
            <a:ext cx="3773336" cy="1886669"/>
          </a:xfrm>
          <a:custGeom>
            <a:avLst/>
            <a:gdLst>
              <a:gd name="connsiteX0" fmla="*/ 0 w 3773336"/>
              <a:gd name="connsiteY0" fmla="*/ 0 h 1886669"/>
              <a:gd name="connsiteX1" fmla="*/ 3773336 w 3773336"/>
              <a:gd name="connsiteY1" fmla="*/ 0 h 1886669"/>
              <a:gd name="connsiteX2" fmla="*/ 1886668 w 3773336"/>
              <a:gd name="connsiteY2" fmla="*/ 1886669 h 1886669"/>
            </a:gdLst>
            <a:ahLst/>
            <a:cxnLst>
              <a:cxn ang="0">
                <a:pos x="connsiteX0" y="connsiteY0"/>
              </a:cxn>
              <a:cxn ang="0">
                <a:pos x="connsiteX1" y="connsiteY1"/>
              </a:cxn>
              <a:cxn ang="0">
                <a:pos x="connsiteX2" y="connsiteY2"/>
              </a:cxn>
            </a:cxnLst>
            <a:rect l="l" t="t" r="r" b="b"/>
            <a:pathLst>
              <a:path w="3773336" h="1886669">
                <a:moveTo>
                  <a:pt x="0" y="0"/>
                </a:moveTo>
                <a:lnTo>
                  <a:pt x="3773336" y="0"/>
                </a:lnTo>
                <a:lnTo>
                  <a:pt x="1886668" y="188666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DCFBAD05-E0B9-4421-B234-0E319C76D802}"/>
              </a:ext>
            </a:extLst>
          </p:cNvPr>
          <p:cNvPicPr>
            <a:picLocks noChangeAspect="1"/>
          </p:cNvPicPr>
          <p:nvPr/>
        </p:nvPicPr>
        <p:blipFill>
          <a:blip r:embed="rId4"/>
          <a:srcRect t="27686" r="5622"/>
          <a:stretch>
            <a:fillRect/>
          </a:stretch>
        </p:blipFill>
        <p:spPr>
          <a:xfrm>
            <a:off x="647474" y="-679383"/>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8" name="图片 47">
            <a:extLst>
              <a:ext uri="{FF2B5EF4-FFF2-40B4-BE49-F238E27FC236}">
                <a16:creationId xmlns:a16="http://schemas.microsoft.com/office/drawing/2014/main" id="{F3F63797-E9F0-46CA-B97D-2F4C54A7A7DE}"/>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43" name="文本框 42">
            <a:extLst>
              <a:ext uri="{FF2B5EF4-FFF2-40B4-BE49-F238E27FC236}">
                <a16:creationId xmlns:a16="http://schemas.microsoft.com/office/drawing/2014/main" id="{C02B4953-DD2E-447B-995F-FF114149BD40}"/>
              </a:ext>
            </a:extLst>
          </p:cNvPr>
          <p:cNvSpPr txBox="1"/>
          <p:nvPr/>
        </p:nvSpPr>
        <p:spPr>
          <a:xfrm>
            <a:off x="383735" y="1027809"/>
            <a:ext cx="2291468" cy="19078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5400" b="1" dirty="0">
                <a:solidFill>
                  <a:schemeClr val="bg1"/>
                </a:solidFill>
                <a:ea typeface="+mj-ea"/>
              </a:rPr>
              <a:t>PART 01</a:t>
            </a:r>
          </a:p>
        </p:txBody>
      </p:sp>
      <p:sp>
        <p:nvSpPr>
          <p:cNvPr id="44" name="文本框 43">
            <a:extLst>
              <a:ext uri="{FF2B5EF4-FFF2-40B4-BE49-F238E27FC236}">
                <a16:creationId xmlns:a16="http://schemas.microsoft.com/office/drawing/2014/main" id="{91DD2887-A1AE-4E54-A475-4834B14E037C}"/>
              </a:ext>
            </a:extLst>
          </p:cNvPr>
          <p:cNvSpPr txBox="1"/>
          <p:nvPr/>
        </p:nvSpPr>
        <p:spPr>
          <a:xfrm>
            <a:off x="571500" y="4363019"/>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spc="600" dirty="0">
                <a:solidFill>
                  <a:schemeClr val="bg1"/>
                </a:solidFill>
                <a:ea typeface="+mj-ea"/>
              </a:rPr>
              <a:t>工作概述</a:t>
            </a:r>
            <a:endParaRPr lang="en-US" altLang="zh-CN" sz="2800" b="1" spc="600" dirty="0">
              <a:solidFill>
                <a:schemeClr val="bg1"/>
              </a:solidFill>
              <a:ea typeface="+mj-ea"/>
            </a:endParaRPr>
          </a:p>
        </p:txBody>
      </p:sp>
    </p:spTree>
    <p:extLst>
      <p:ext uri="{BB962C8B-B14F-4D97-AF65-F5344CB8AC3E}">
        <p14:creationId xmlns:p14="http://schemas.microsoft.com/office/powerpoint/2010/main" val="2771730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5DA08EBE-D407-46FB-AA96-350A4C306263}"/>
              </a:ext>
            </a:extLst>
          </p:cNvPr>
          <p:cNvSpPr txBox="1"/>
          <p:nvPr/>
        </p:nvSpPr>
        <p:spPr>
          <a:xfrm>
            <a:off x="4144736" y="252343"/>
            <a:ext cx="3656847" cy="545534"/>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2800" b="1" dirty="0">
                <a:solidFill>
                  <a:srgbClr val="152E52"/>
                </a:solidFill>
                <a:ea typeface="+mj-ea"/>
              </a:rPr>
              <a:t>     智慧交通发展背景</a:t>
            </a:r>
            <a:endParaRPr lang="en-US" altLang="zh-CN" sz="2800" b="1" dirty="0">
              <a:solidFill>
                <a:srgbClr val="152E52"/>
              </a:solidFill>
              <a:ea typeface="+mj-ea"/>
            </a:endParaRPr>
          </a:p>
        </p:txBody>
      </p:sp>
      <p:sp>
        <p:nvSpPr>
          <p:cNvPr id="61" name="文本框 60">
            <a:extLst>
              <a:ext uri="{FF2B5EF4-FFF2-40B4-BE49-F238E27FC236}">
                <a16:creationId xmlns:a16="http://schemas.microsoft.com/office/drawing/2014/main" id="{7B49A2DE-A855-4CA7-8F67-73B9B267AE5E}"/>
              </a:ext>
            </a:extLst>
          </p:cNvPr>
          <p:cNvSpPr txBox="1"/>
          <p:nvPr/>
        </p:nvSpPr>
        <p:spPr>
          <a:xfrm>
            <a:off x="4144736" y="875246"/>
            <a:ext cx="3902529" cy="266035"/>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1050" dirty="0">
                <a:solidFill>
                  <a:schemeClr val="bg1">
                    <a:lumMod val="65000"/>
                  </a:schemeClr>
                </a:solidFill>
                <a:latin typeface="Calibri" panose="020F0502020204030204" pitchFamily="34" charset="0"/>
                <a:ea typeface="+mj-ea"/>
                <a:cs typeface="Calibri" panose="020F0502020204030204" pitchFamily="34" charset="0"/>
              </a:rPr>
              <a:t>The user can demonstrate on a projector or computer,</a:t>
            </a:r>
          </a:p>
        </p:txBody>
      </p:sp>
      <p:sp>
        <p:nvSpPr>
          <p:cNvPr id="64" name="矩形 63">
            <a:extLst>
              <a:ext uri="{FF2B5EF4-FFF2-40B4-BE49-F238E27FC236}">
                <a16:creationId xmlns:a16="http://schemas.microsoft.com/office/drawing/2014/main" id="{2EBCBB7F-788A-4237-AFD4-BC2503291A6E}"/>
              </a:ext>
            </a:extLst>
          </p:cNvPr>
          <p:cNvSpPr/>
          <p:nvPr/>
        </p:nvSpPr>
        <p:spPr>
          <a:xfrm>
            <a:off x="1463699" y="2130239"/>
            <a:ext cx="2241974" cy="396134"/>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b="1" dirty="0">
              <a:solidFill>
                <a:schemeClr val="tx1">
                  <a:lumMod val="65000"/>
                  <a:lumOff val="35000"/>
                </a:schemeClr>
              </a:solidFill>
            </a:endParaRPr>
          </a:p>
        </p:txBody>
      </p:sp>
      <p:sp>
        <p:nvSpPr>
          <p:cNvPr id="18" name="矩形 17">
            <a:extLst>
              <a:ext uri="{FF2B5EF4-FFF2-40B4-BE49-F238E27FC236}">
                <a16:creationId xmlns:a16="http://schemas.microsoft.com/office/drawing/2014/main" id="{FCDDECEC-196C-4738-9911-7E6DA5C0CCF8}"/>
              </a:ext>
            </a:extLst>
          </p:cNvPr>
          <p:cNvSpPr/>
          <p:nvPr/>
        </p:nvSpPr>
        <p:spPr>
          <a:xfrm>
            <a:off x="1239070" y="1830513"/>
            <a:ext cx="9908827" cy="33845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        随着经济社会的发展，交通基础设施通行能力满足不了日益增长的交通需求。交通拥堵、交通事故、环境污染及能源短缺已经成为世界各国面临的共同问题。在发达国家的工业化进程中，最初解决交通问题的传统办法是大规模改扩建交通基础设施，通过扩大交通基础设施规模来满足人民日益增长的需求。但是，无论是发达国家还是发展中国家，由于土地、水域、岸线资源日益紧张，用于修建交通基础设施的空间越来越小，与此同时，交通在快速发展过程中所带来的负面效应日益显现。因此，人们开始向精准管理要效率，迫切希望通过加强对客观事物及其变化规律的认知来优化管理流程，提高交通运输整体效益和服务水平。在交通发展的过程中，通信、控制、信息等先进技术的发展为智慧交通的产生提供了有力的技术支撑。</a:t>
            </a:r>
          </a:p>
        </p:txBody>
      </p:sp>
    </p:spTree>
    <p:extLst>
      <p:ext uri="{BB962C8B-B14F-4D97-AF65-F5344CB8AC3E}">
        <p14:creationId xmlns:p14="http://schemas.microsoft.com/office/powerpoint/2010/main" val="2019826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4b49a43-dbff-4743-ad1b-beb634bb5ed0">
            <a:extLst>
              <a:ext uri="{FF2B5EF4-FFF2-40B4-BE49-F238E27FC236}">
                <a16:creationId xmlns:a16="http://schemas.microsoft.com/office/drawing/2014/main" id="{4E5D970D-DE43-47A3-9D7C-F9AC8E7EF70D}"/>
              </a:ext>
            </a:extLst>
          </p:cNvPr>
          <p:cNvGrpSpPr>
            <a:grpSpLocks noChangeAspect="1"/>
          </p:cNvGrpSpPr>
          <p:nvPr/>
        </p:nvGrpSpPr>
        <p:grpSpPr>
          <a:xfrm>
            <a:off x="3502732" y="1552721"/>
            <a:ext cx="5082871" cy="4485211"/>
            <a:chOff x="3502732" y="1369448"/>
            <a:chExt cx="5082871" cy="4485211"/>
          </a:xfrm>
        </p:grpSpPr>
        <p:grpSp>
          <p:nvGrpSpPr>
            <p:cNvPr id="4" name="Group 4">
              <a:extLst>
                <a:ext uri="{FF2B5EF4-FFF2-40B4-BE49-F238E27FC236}">
                  <a16:creationId xmlns:a16="http://schemas.microsoft.com/office/drawing/2014/main" id="{0B9B897C-8ACC-4A77-9124-49D89AC2BEF1}"/>
                </a:ext>
              </a:extLst>
            </p:cNvPr>
            <p:cNvGrpSpPr/>
            <p:nvPr/>
          </p:nvGrpSpPr>
          <p:grpSpPr>
            <a:xfrm>
              <a:off x="4779717" y="1369448"/>
              <a:ext cx="2652337" cy="4485211"/>
              <a:chOff x="1468323" y="1573648"/>
              <a:chExt cx="2760777" cy="4668589"/>
            </a:xfrm>
          </p:grpSpPr>
          <p:grpSp>
            <p:nvGrpSpPr>
              <p:cNvPr id="33" name="Group 5">
                <a:extLst>
                  <a:ext uri="{FF2B5EF4-FFF2-40B4-BE49-F238E27FC236}">
                    <a16:creationId xmlns:a16="http://schemas.microsoft.com/office/drawing/2014/main" id="{0347D02F-8FED-4A91-A060-75F24857624C}"/>
                  </a:ext>
                </a:extLst>
              </p:cNvPr>
              <p:cNvGrpSpPr/>
              <p:nvPr/>
            </p:nvGrpSpPr>
            <p:grpSpPr>
              <a:xfrm>
                <a:off x="1468323" y="2098813"/>
                <a:ext cx="2760777" cy="4143424"/>
                <a:chOff x="1454036" y="2352178"/>
                <a:chExt cx="2276135" cy="4143424"/>
              </a:xfrm>
            </p:grpSpPr>
            <p:sp>
              <p:nvSpPr>
                <p:cNvPr id="37" name="Freeform: Shape 9">
                  <a:extLst>
                    <a:ext uri="{FF2B5EF4-FFF2-40B4-BE49-F238E27FC236}">
                      <a16:creationId xmlns:a16="http://schemas.microsoft.com/office/drawing/2014/main" id="{1506B653-8869-4A17-8FC3-19EBAF5824B7}"/>
                    </a:ext>
                  </a:extLst>
                </p:cNvPr>
                <p:cNvSpPr>
                  <a:spLocks/>
                </p:cNvSpPr>
                <p:nvPr/>
              </p:nvSpPr>
              <p:spPr bwMode="auto">
                <a:xfrm rot="240385">
                  <a:off x="1692103" y="3420299"/>
                  <a:ext cx="1800000" cy="964464"/>
                </a:xfrm>
                <a:custGeom>
                  <a:avLst/>
                  <a:gdLst>
                    <a:gd name="T0" fmla="*/ 417 w 423"/>
                    <a:gd name="T1" fmla="*/ 33 h 179"/>
                    <a:gd name="T2" fmla="*/ 390 w 423"/>
                    <a:gd name="T3" fmla="*/ 81 h 179"/>
                    <a:gd name="T4" fmla="*/ 53 w 423"/>
                    <a:gd name="T5" fmla="*/ 173 h 179"/>
                    <a:gd name="T6" fmla="*/ 5 w 423"/>
                    <a:gd name="T7" fmla="*/ 146 h 179"/>
                    <a:gd name="T8" fmla="*/ 5 w 423"/>
                    <a:gd name="T9" fmla="*/ 146 h 179"/>
                    <a:gd name="T10" fmla="*/ 33 w 423"/>
                    <a:gd name="T11" fmla="*/ 98 h 179"/>
                    <a:gd name="T12" fmla="*/ 370 w 423"/>
                    <a:gd name="T13" fmla="*/ 6 h 179"/>
                    <a:gd name="T14" fmla="*/ 417 w 423"/>
                    <a:gd name="T15" fmla="*/ 3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179">
                      <a:moveTo>
                        <a:pt x="417" y="33"/>
                      </a:moveTo>
                      <a:cubicBezTo>
                        <a:pt x="423" y="54"/>
                        <a:pt x="411" y="75"/>
                        <a:pt x="390" y="81"/>
                      </a:cubicBezTo>
                      <a:cubicBezTo>
                        <a:pt x="53" y="173"/>
                        <a:pt x="53" y="173"/>
                        <a:pt x="53" y="173"/>
                      </a:cubicBezTo>
                      <a:cubicBezTo>
                        <a:pt x="32" y="179"/>
                        <a:pt x="11" y="167"/>
                        <a:pt x="5" y="146"/>
                      </a:cubicBezTo>
                      <a:cubicBezTo>
                        <a:pt x="5" y="146"/>
                        <a:pt x="5" y="146"/>
                        <a:pt x="5" y="146"/>
                      </a:cubicBezTo>
                      <a:cubicBezTo>
                        <a:pt x="0" y="126"/>
                        <a:pt x="12" y="104"/>
                        <a:pt x="33" y="98"/>
                      </a:cubicBezTo>
                      <a:cubicBezTo>
                        <a:pt x="370" y="6"/>
                        <a:pt x="370" y="6"/>
                        <a:pt x="370" y="6"/>
                      </a:cubicBezTo>
                      <a:cubicBezTo>
                        <a:pt x="390" y="0"/>
                        <a:pt x="412" y="12"/>
                        <a:pt x="417" y="33"/>
                      </a:cubicBezTo>
                      <a:close/>
                    </a:path>
                  </a:pathLst>
                </a:custGeom>
                <a:solidFill>
                  <a:schemeClr val="accent2"/>
                </a:solidFill>
                <a:ln>
                  <a:noFill/>
                </a:ln>
              </p:spPr>
              <p:txBody>
                <a:bodyPr anchor="ctr"/>
                <a:lstStyle/>
                <a:p>
                  <a:pPr algn="ctr"/>
                  <a:endParaRPr/>
                </a:p>
              </p:txBody>
            </p:sp>
            <p:sp>
              <p:nvSpPr>
                <p:cNvPr id="38" name="Freeform: Shape 10">
                  <a:extLst>
                    <a:ext uri="{FF2B5EF4-FFF2-40B4-BE49-F238E27FC236}">
                      <a16:creationId xmlns:a16="http://schemas.microsoft.com/office/drawing/2014/main" id="{06D6D46C-08AF-4B8E-B6D8-B0CAE9717E60}"/>
                    </a:ext>
                  </a:extLst>
                </p:cNvPr>
                <p:cNvSpPr>
                  <a:spLocks/>
                </p:cNvSpPr>
                <p:nvPr/>
              </p:nvSpPr>
              <p:spPr bwMode="auto">
                <a:xfrm>
                  <a:off x="2175682" y="6289093"/>
                  <a:ext cx="832843" cy="206509"/>
                </a:xfrm>
                <a:custGeom>
                  <a:avLst/>
                  <a:gdLst>
                    <a:gd name="T0" fmla="*/ 0 w 155"/>
                    <a:gd name="T1" fmla="*/ 0 h 38"/>
                    <a:gd name="T2" fmla="*/ 31 w 155"/>
                    <a:gd name="T3" fmla="*/ 38 h 38"/>
                    <a:gd name="T4" fmla="*/ 117 w 155"/>
                    <a:gd name="T5" fmla="*/ 38 h 38"/>
                    <a:gd name="T6" fmla="*/ 155 w 155"/>
                    <a:gd name="T7" fmla="*/ 0 h 38"/>
                    <a:gd name="T8" fmla="*/ 0 w 155"/>
                    <a:gd name="T9" fmla="*/ 0 h 38"/>
                  </a:gdLst>
                  <a:ahLst/>
                  <a:cxnLst>
                    <a:cxn ang="0">
                      <a:pos x="T0" y="T1"/>
                    </a:cxn>
                    <a:cxn ang="0">
                      <a:pos x="T2" y="T3"/>
                    </a:cxn>
                    <a:cxn ang="0">
                      <a:pos x="T4" y="T5"/>
                    </a:cxn>
                    <a:cxn ang="0">
                      <a:pos x="T6" y="T7"/>
                    </a:cxn>
                    <a:cxn ang="0">
                      <a:pos x="T8" y="T9"/>
                    </a:cxn>
                  </a:cxnLst>
                  <a:rect l="0" t="0" r="r" b="b"/>
                  <a:pathLst>
                    <a:path w="155" h="38">
                      <a:moveTo>
                        <a:pt x="0" y="0"/>
                      </a:moveTo>
                      <a:cubicBezTo>
                        <a:pt x="0" y="19"/>
                        <a:pt x="13" y="34"/>
                        <a:pt x="31" y="38"/>
                      </a:cubicBezTo>
                      <a:cubicBezTo>
                        <a:pt x="117" y="38"/>
                        <a:pt x="117" y="38"/>
                        <a:pt x="117" y="38"/>
                      </a:cubicBezTo>
                      <a:cubicBezTo>
                        <a:pt x="138" y="37"/>
                        <a:pt x="155" y="21"/>
                        <a:pt x="155" y="0"/>
                      </a:cubicBezTo>
                      <a:lnTo>
                        <a:pt x="0"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1">
                  <a:extLst>
                    <a:ext uri="{FF2B5EF4-FFF2-40B4-BE49-F238E27FC236}">
                      <a16:creationId xmlns:a16="http://schemas.microsoft.com/office/drawing/2014/main" id="{26EF1000-7C5D-402C-8E48-A304C18751F1}"/>
                    </a:ext>
                  </a:extLst>
                </p:cNvPr>
                <p:cNvSpPr>
                  <a:spLocks/>
                </p:cNvSpPr>
                <p:nvPr/>
              </p:nvSpPr>
              <p:spPr bwMode="auto">
                <a:xfrm>
                  <a:off x="1454036" y="3976649"/>
                  <a:ext cx="2276135" cy="1302593"/>
                </a:xfrm>
                <a:custGeom>
                  <a:avLst/>
                  <a:gdLst>
                    <a:gd name="T0" fmla="*/ 29 w 424"/>
                    <a:gd name="T1" fmla="*/ 172 h 242"/>
                    <a:gd name="T2" fmla="*/ 30 w 424"/>
                    <a:gd name="T3" fmla="*/ 172 h 242"/>
                    <a:gd name="T4" fmla="*/ 157 w 424"/>
                    <a:gd name="T5" fmla="*/ 242 h 242"/>
                    <a:gd name="T6" fmla="*/ 261 w 424"/>
                    <a:gd name="T7" fmla="*/ 242 h 242"/>
                    <a:gd name="T8" fmla="*/ 269 w 424"/>
                    <a:gd name="T9" fmla="*/ 242 h 242"/>
                    <a:gd name="T10" fmla="*/ 271 w 424"/>
                    <a:gd name="T11" fmla="*/ 242 h 242"/>
                    <a:gd name="T12" fmla="*/ 282 w 424"/>
                    <a:gd name="T13" fmla="*/ 242 h 242"/>
                    <a:gd name="T14" fmla="*/ 363 w 424"/>
                    <a:gd name="T15" fmla="*/ 202 h 242"/>
                    <a:gd name="T16" fmla="*/ 381 w 424"/>
                    <a:gd name="T17" fmla="*/ 146 h 242"/>
                    <a:gd name="T18" fmla="*/ 324 w 424"/>
                    <a:gd name="T19" fmla="*/ 135 h 242"/>
                    <a:gd name="T20" fmla="*/ 218 w 424"/>
                    <a:gd name="T21" fmla="*/ 187 h 242"/>
                    <a:gd name="T22" fmla="*/ 148 w 424"/>
                    <a:gd name="T23" fmla="*/ 147 h 242"/>
                    <a:gd name="T24" fmla="*/ 391 w 424"/>
                    <a:gd name="T25" fmla="*/ 81 h 242"/>
                    <a:gd name="T26" fmla="*/ 418 w 424"/>
                    <a:gd name="T27" fmla="*/ 33 h 242"/>
                    <a:gd name="T28" fmla="*/ 370 w 424"/>
                    <a:gd name="T29" fmla="*/ 6 h 242"/>
                    <a:gd name="T30" fmla="*/ 33 w 424"/>
                    <a:gd name="T31" fmla="*/ 99 h 242"/>
                    <a:gd name="T32" fmla="*/ 6 w 424"/>
                    <a:gd name="T33" fmla="*/ 146 h 242"/>
                    <a:gd name="T34" fmla="*/ 29 w 424"/>
                    <a:gd name="T35" fmla="*/ 172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4" h="242">
                      <a:moveTo>
                        <a:pt x="29" y="172"/>
                      </a:moveTo>
                      <a:cubicBezTo>
                        <a:pt x="29" y="172"/>
                        <a:pt x="29" y="172"/>
                        <a:pt x="30" y="172"/>
                      </a:cubicBezTo>
                      <a:cubicBezTo>
                        <a:pt x="157" y="242"/>
                        <a:pt x="157" y="242"/>
                        <a:pt x="157" y="242"/>
                      </a:cubicBezTo>
                      <a:cubicBezTo>
                        <a:pt x="261" y="242"/>
                        <a:pt x="261" y="242"/>
                        <a:pt x="261" y="242"/>
                      </a:cubicBezTo>
                      <a:cubicBezTo>
                        <a:pt x="269" y="242"/>
                        <a:pt x="269" y="242"/>
                        <a:pt x="269" y="242"/>
                      </a:cubicBezTo>
                      <a:cubicBezTo>
                        <a:pt x="269" y="242"/>
                        <a:pt x="270" y="242"/>
                        <a:pt x="271" y="242"/>
                      </a:cubicBezTo>
                      <a:cubicBezTo>
                        <a:pt x="282" y="242"/>
                        <a:pt x="282" y="242"/>
                        <a:pt x="282" y="242"/>
                      </a:cubicBezTo>
                      <a:cubicBezTo>
                        <a:pt x="363" y="202"/>
                        <a:pt x="363" y="202"/>
                        <a:pt x="363" y="202"/>
                      </a:cubicBezTo>
                      <a:cubicBezTo>
                        <a:pt x="384" y="190"/>
                        <a:pt x="392" y="165"/>
                        <a:pt x="381" y="146"/>
                      </a:cubicBezTo>
                      <a:cubicBezTo>
                        <a:pt x="370" y="128"/>
                        <a:pt x="345" y="123"/>
                        <a:pt x="324" y="135"/>
                      </a:cubicBezTo>
                      <a:cubicBezTo>
                        <a:pt x="218" y="187"/>
                        <a:pt x="218" y="187"/>
                        <a:pt x="218" y="187"/>
                      </a:cubicBezTo>
                      <a:cubicBezTo>
                        <a:pt x="148" y="147"/>
                        <a:pt x="148" y="147"/>
                        <a:pt x="148" y="147"/>
                      </a:cubicBezTo>
                      <a:cubicBezTo>
                        <a:pt x="391" y="81"/>
                        <a:pt x="391" y="81"/>
                        <a:pt x="391" y="81"/>
                      </a:cubicBezTo>
                      <a:cubicBezTo>
                        <a:pt x="412" y="75"/>
                        <a:pt x="424" y="54"/>
                        <a:pt x="418" y="33"/>
                      </a:cubicBezTo>
                      <a:cubicBezTo>
                        <a:pt x="412" y="12"/>
                        <a:pt x="391" y="0"/>
                        <a:pt x="370" y="6"/>
                      </a:cubicBezTo>
                      <a:cubicBezTo>
                        <a:pt x="33" y="99"/>
                        <a:pt x="33" y="99"/>
                        <a:pt x="33" y="99"/>
                      </a:cubicBezTo>
                      <a:cubicBezTo>
                        <a:pt x="12" y="104"/>
                        <a:pt x="0" y="126"/>
                        <a:pt x="6" y="146"/>
                      </a:cubicBezTo>
                      <a:cubicBezTo>
                        <a:pt x="9" y="159"/>
                        <a:pt x="18" y="168"/>
                        <a:pt x="29" y="172"/>
                      </a:cubicBezTo>
                      <a:close/>
                    </a:path>
                  </a:pathLst>
                </a:custGeom>
                <a:solidFill>
                  <a:schemeClr val="accent1"/>
                </a:solidFill>
                <a:ln>
                  <a:noFill/>
                </a:ln>
              </p:spPr>
              <p:txBody>
                <a:bodyPr anchor="ctr"/>
                <a:lstStyle/>
                <a:p>
                  <a:pPr algn="ctr"/>
                  <a:endParaRPr/>
                </a:p>
              </p:txBody>
            </p:sp>
            <p:sp>
              <p:nvSpPr>
                <p:cNvPr id="40" name="Freeform: Shape 12">
                  <a:extLst>
                    <a:ext uri="{FF2B5EF4-FFF2-40B4-BE49-F238E27FC236}">
                      <a16:creationId xmlns:a16="http://schemas.microsoft.com/office/drawing/2014/main" id="{BC08101D-5ED3-4702-ACA7-F674C39ED0B7}"/>
                    </a:ext>
                  </a:extLst>
                </p:cNvPr>
                <p:cNvSpPr>
                  <a:spLocks/>
                </p:cNvSpPr>
                <p:nvPr/>
              </p:nvSpPr>
              <p:spPr bwMode="auto">
                <a:xfrm rot="637550">
                  <a:off x="1962102" y="2876424"/>
                  <a:ext cx="1260000" cy="964464"/>
                </a:xfrm>
                <a:custGeom>
                  <a:avLst/>
                  <a:gdLst>
                    <a:gd name="T0" fmla="*/ 417 w 423"/>
                    <a:gd name="T1" fmla="*/ 33 h 179"/>
                    <a:gd name="T2" fmla="*/ 390 w 423"/>
                    <a:gd name="T3" fmla="*/ 81 h 179"/>
                    <a:gd name="T4" fmla="*/ 53 w 423"/>
                    <a:gd name="T5" fmla="*/ 173 h 179"/>
                    <a:gd name="T6" fmla="*/ 5 w 423"/>
                    <a:gd name="T7" fmla="*/ 146 h 179"/>
                    <a:gd name="T8" fmla="*/ 5 w 423"/>
                    <a:gd name="T9" fmla="*/ 146 h 179"/>
                    <a:gd name="T10" fmla="*/ 33 w 423"/>
                    <a:gd name="T11" fmla="*/ 98 h 179"/>
                    <a:gd name="T12" fmla="*/ 370 w 423"/>
                    <a:gd name="T13" fmla="*/ 6 h 179"/>
                    <a:gd name="T14" fmla="*/ 417 w 423"/>
                    <a:gd name="T15" fmla="*/ 3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179">
                      <a:moveTo>
                        <a:pt x="417" y="33"/>
                      </a:moveTo>
                      <a:cubicBezTo>
                        <a:pt x="423" y="54"/>
                        <a:pt x="411" y="75"/>
                        <a:pt x="390" y="81"/>
                      </a:cubicBezTo>
                      <a:cubicBezTo>
                        <a:pt x="53" y="173"/>
                        <a:pt x="53" y="173"/>
                        <a:pt x="53" y="173"/>
                      </a:cubicBezTo>
                      <a:cubicBezTo>
                        <a:pt x="32" y="179"/>
                        <a:pt x="11" y="167"/>
                        <a:pt x="5" y="146"/>
                      </a:cubicBezTo>
                      <a:cubicBezTo>
                        <a:pt x="5" y="146"/>
                        <a:pt x="5" y="146"/>
                        <a:pt x="5" y="146"/>
                      </a:cubicBezTo>
                      <a:cubicBezTo>
                        <a:pt x="0" y="126"/>
                        <a:pt x="12" y="104"/>
                        <a:pt x="33" y="98"/>
                      </a:cubicBezTo>
                      <a:cubicBezTo>
                        <a:pt x="370" y="6"/>
                        <a:pt x="370" y="6"/>
                        <a:pt x="370" y="6"/>
                      </a:cubicBezTo>
                      <a:cubicBezTo>
                        <a:pt x="390" y="0"/>
                        <a:pt x="412" y="12"/>
                        <a:pt x="417" y="33"/>
                      </a:cubicBezTo>
                      <a:close/>
                    </a:path>
                  </a:pathLst>
                </a:custGeom>
                <a:solidFill>
                  <a:schemeClr val="accent3"/>
                </a:solidFill>
                <a:ln>
                  <a:noFill/>
                </a:ln>
              </p:spPr>
              <p:txBody>
                <a:bodyPr anchor="ctr"/>
                <a:lstStyle/>
                <a:p>
                  <a:pPr algn="ctr"/>
                  <a:endParaRPr/>
                </a:p>
              </p:txBody>
            </p:sp>
            <p:sp>
              <p:nvSpPr>
                <p:cNvPr id="41" name="Freeform: Shape 13">
                  <a:extLst>
                    <a:ext uri="{FF2B5EF4-FFF2-40B4-BE49-F238E27FC236}">
                      <a16:creationId xmlns:a16="http://schemas.microsoft.com/office/drawing/2014/main" id="{58D6CC49-11D1-49DD-9DE3-0149770C9C25}"/>
                    </a:ext>
                  </a:extLst>
                </p:cNvPr>
                <p:cNvSpPr>
                  <a:spLocks/>
                </p:cNvSpPr>
                <p:nvPr/>
              </p:nvSpPr>
              <p:spPr bwMode="auto">
                <a:xfrm>
                  <a:off x="1963504" y="5374554"/>
                  <a:ext cx="1257206" cy="796533"/>
                </a:xfrm>
                <a:custGeom>
                  <a:avLst/>
                  <a:gdLst>
                    <a:gd name="T0" fmla="*/ 183 w 234"/>
                    <a:gd name="T1" fmla="*/ 0 h 148"/>
                    <a:gd name="T2" fmla="*/ 57 w 234"/>
                    <a:gd name="T3" fmla="*/ 0 h 148"/>
                    <a:gd name="T4" fmla="*/ 0 w 234"/>
                    <a:gd name="T5" fmla="*/ 64 h 148"/>
                    <a:gd name="T6" fmla="*/ 0 w 234"/>
                    <a:gd name="T7" fmla="*/ 86 h 148"/>
                    <a:gd name="T8" fmla="*/ 52 w 234"/>
                    <a:gd name="T9" fmla="*/ 148 h 148"/>
                    <a:gd name="T10" fmla="*/ 171 w 234"/>
                    <a:gd name="T11" fmla="*/ 148 h 148"/>
                    <a:gd name="T12" fmla="*/ 233 w 234"/>
                    <a:gd name="T13" fmla="*/ 84 h 148"/>
                    <a:gd name="T14" fmla="*/ 233 w 234"/>
                    <a:gd name="T15" fmla="*/ 62 h 148"/>
                    <a:gd name="T16" fmla="*/ 183 w 234"/>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 h="148">
                      <a:moveTo>
                        <a:pt x="183" y="0"/>
                      </a:moveTo>
                      <a:cubicBezTo>
                        <a:pt x="57" y="0"/>
                        <a:pt x="57" y="0"/>
                        <a:pt x="57" y="0"/>
                      </a:cubicBezTo>
                      <a:cubicBezTo>
                        <a:pt x="25" y="3"/>
                        <a:pt x="0" y="31"/>
                        <a:pt x="0" y="64"/>
                      </a:cubicBezTo>
                      <a:cubicBezTo>
                        <a:pt x="0" y="86"/>
                        <a:pt x="0" y="86"/>
                        <a:pt x="0" y="86"/>
                      </a:cubicBezTo>
                      <a:cubicBezTo>
                        <a:pt x="1" y="117"/>
                        <a:pt x="23" y="143"/>
                        <a:pt x="52" y="148"/>
                      </a:cubicBezTo>
                      <a:cubicBezTo>
                        <a:pt x="171" y="148"/>
                        <a:pt x="171" y="148"/>
                        <a:pt x="171" y="148"/>
                      </a:cubicBezTo>
                      <a:cubicBezTo>
                        <a:pt x="206" y="148"/>
                        <a:pt x="234" y="119"/>
                        <a:pt x="233" y="84"/>
                      </a:cubicBezTo>
                      <a:cubicBezTo>
                        <a:pt x="233" y="62"/>
                        <a:pt x="233" y="62"/>
                        <a:pt x="233" y="62"/>
                      </a:cubicBezTo>
                      <a:cubicBezTo>
                        <a:pt x="233" y="31"/>
                        <a:pt x="211" y="6"/>
                        <a:pt x="183"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14">
                  <a:extLst>
                    <a:ext uri="{FF2B5EF4-FFF2-40B4-BE49-F238E27FC236}">
                      <a16:creationId xmlns:a16="http://schemas.microsoft.com/office/drawing/2014/main" id="{9EF8BF1A-B86D-4BD0-8180-BDC9198E7C6A}"/>
                    </a:ext>
                  </a:extLst>
                </p:cNvPr>
                <p:cNvSpPr>
                  <a:spLocks/>
                </p:cNvSpPr>
                <p:nvPr/>
              </p:nvSpPr>
              <p:spPr bwMode="auto">
                <a:xfrm rot="1082925">
                  <a:off x="2146896" y="2352178"/>
                  <a:ext cx="890411" cy="964464"/>
                </a:xfrm>
                <a:custGeom>
                  <a:avLst/>
                  <a:gdLst>
                    <a:gd name="T0" fmla="*/ 417 w 423"/>
                    <a:gd name="T1" fmla="*/ 33 h 179"/>
                    <a:gd name="T2" fmla="*/ 390 w 423"/>
                    <a:gd name="T3" fmla="*/ 81 h 179"/>
                    <a:gd name="T4" fmla="*/ 53 w 423"/>
                    <a:gd name="T5" fmla="*/ 173 h 179"/>
                    <a:gd name="T6" fmla="*/ 5 w 423"/>
                    <a:gd name="T7" fmla="*/ 146 h 179"/>
                    <a:gd name="T8" fmla="*/ 5 w 423"/>
                    <a:gd name="T9" fmla="*/ 146 h 179"/>
                    <a:gd name="T10" fmla="*/ 33 w 423"/>
                    <a:gd name="T11" fmla="*/ 98 h 179"/>
                    <a:gd name="T12" fmla="*/ 370 w 423"/>
                    <a:gd name="T13" fmla="*/ 6 h 179"/>
                    <a:gd name="T14" fmla="*/ 417 w 423"/>
                    <a:gd name="T15" fmla="*/ 33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3" h="179">
                      <a:moveTo>
                        <a:pt x="417" y="33"/>
                      </a:moveTo>
                      <a:cubicBezTo>
                        <a:pt x="423" y="54"/>
                        <a:pt x="411" y="75"/>
                        <a:pt x="390" y="81"/>
                      </a:cubicBezTo>
                      <a:cubicBezTo>
                        <a:pt x="53" y="173"/>
                        <a:pt x="53" y="173"/>
                        <a:pt x="53" y="173"/>
                      </a:cubicBezTo>
                      <a:cubicBezTo>
                        <a:pt x="32" y="179"/>
                        <a:pt x="11" y="167"/>
                        <a:pt x="5" y="146"/>
                      </a:cubicBezTo>
                      <a:cubicBezTo>
                        <a:pt x="5" y="146"/>
                        <a:pt x="5" y="146"/>
                        <a:pt x="5" y="146"/>
                      </a:cubicBezTo>
                      <a:cubicBezTo>
                        <a:pt x="0" y="126"/>
                        <a:pt x="12" y="104"/>
                        <a:pt x="33" y="98"/>
                      </a:cubicBezTo>
                      <a:cubicBezTo>
                        <a:pt x="370" y="6"/>
                        <a:pt x="370" y="6"/>
                        <a:pt x="370" y="6"/>
                      </a:cubicBezTo>
                      <a:cubicBezTo>
                        <a:pt x="390" y="0"/>
                        <a:pt x="412" y="12"/>
                        <a:pt x="417" y="33"/>
                      </a:cubicBezTo>
                      <a:close/>
                    </a:path>
                  </a:pathLst>
                </a:custGeom>
                <a:solidFill>
                  <a:schemeClr val="accent4"/>
                </a:solidFill>
                <a:ln>
                  <a:noFill/>
                </a:ln>
              </p:spPr>
              <p:txBody>
                <a:bodyPr anchor="ctr"/>
                <a:lstStyle/>
                <a:p>
                  <a:pPr algn="ctr"/>
                  <a:endParaRPr/>
                </a:p>
              </p:txBody>
            </p:sp>
          </p:grpSp>
          <p:grpSp>
            <p:nvGrpSpPr>
              <p:cNvPr id="34" name="Group 6">
                <a:extLst>
                  <a:ext uri="{FF2B5EF4-FFF2-40B4-BE49-F238E27FC236}">
                    <a16:creationId xmlns:a16="http://schemas.microsoft.com/office/drawing/2014/main" id="{1FBB8C05-AF84-422D-804F-FFBFA8A32F2B}"/>
                  </a:ext>
                </a:extLst>
              </p:cNvPr>
              <p:cNvGrpSpPr>
                <a:grpSpLocks noChangeAspect="1"/>
              </p:cNvGrpSpPr>
              <p:nvPr/>
            </p:nvGrpSpPr>
            <p:grpSpPr bwMode="auto">
              <a:xfrm>
                <a:off x="2543909" y="1573648"/>
                <a:ext cx="609600" cy="677153"/>
                <a:chOff x="347" y="3344"/>
                <a:chExt cx="586" cy="707"/>
              </a:xfrm>
              <a:solidFill>
                <a:schemeClr val="accent1"/>
              </a:solidFill>
            </p:grpSpPr>
            <p:sp>
              <p:nvSpPr>
                <p:cNvPr id="35" name="Oval 7">
                  <a:extLst>
                    <a:ext uri="{FF2B5EF4-FFF2-40B4-BE49-F238E27FC236}">
                      <a16:creationId xmlns:a16="http://schemas.microsoft.com/office/drawing/2014/main" id="{44765FF6-7605-4C29-B673-3F702DA0963C}"/>
                    </a:ext>
                  </a:extLst>
                </p:cNvPr>
                <p:cNvSpPr>
                  <a:spLocks/>
                </p:cNvSpPr>
                <p:nvPr/>
              </p:nvSpPr>
              <p:spPr bwMode="auto">
                <a:xfrm rot="10800000">
                  <a:off x="347" y="3466"/>
                  <a:ext cx="586" cy="585"/>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8">
                  <a:extLst>
                    <a:ext uri="{FF2B5EF4-FFF2-40B4-BE49-F238E27FC236}">
                      <a16:creationId xmlns:a16="http://schemas.microsoft.com/office/drawing/2014/main" id="{304AE4DC-A25A-4686-B3F6-8A46BE09B10C}"/>
                    </a:ext>
                  </a:extLst>
                </p:cNvPr>
                <p:cNvSpPr>
                  <a:spLocks/>
                </p:cNvSpPr>
                <p:nvPr/>
              </p:nvSpPr>
              <p:spPr bwMode="auto">
                <a:xfrm>
                  <a:off x="433" y="3344"/>
                  <a:ext cx="414" cy="207"/>
                </a:xfrm>
                <a:custGeom>
                  <a:avLst/>
                  <a:gdLst>
                    <a:gd name="T0" fmla="*/ 0 w 414"/>
                    <a:gd name="T1" fmla="*/ 207 h 207"/>
                    <a:gd name="T2" fmla="*/ 206 w 414"/>
                    <a:gd name="T3" fmla="*/ 0 h 207"/>
                    <a:gd name="T4" fmla="*/ 414 w 414"/>
                    <a:gd name="T5" fmla="*/ 207 h 207"/>
                    <a:gd name="T6" fmla="*/ 0 w 414"/>
                    <a:gd name="T7" fmla="*/ 207 h 207"/>
                  </a:gdLst>
                  <a:ahLst/>
                  <a:cxnLst>
                    <a:cxn ang="0">
                      <a:pos x="T0" y="T1"/>
                    </a:cxn>
                    <a:cxn ang="0">
                      <a:pos x="T2" y="T3"/>
                    </a:cxn>
                    <a:cxn ang="0">
                      <a:pos x="T4" y="T5"/>
                    </a:cxn>
                    <a:cxn ang="0">
                      <a:pos x="T6" y="T7"/>
                    </a:cxn>
                  </a:cxnLst>
                  <a:rect l="0" t="0" r="r" b="b"/>
                  <a:pathLst>
                    <a:path w="414" h="207">
                      <a:moveTo>
                        <a:pt x="0" y="207"/>
                      </a:moveTo>
                      <a:lnTo>
                        <a:pt x="206" y="0"/>
                      </a:lnTo>
                      <a:lnTo>
                        <a:pt x="414" y="207"/>
                      </a:lnTo>
                      <a:lnTo>
                        <a:pt x="0" y="207"/>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cxnSp>
          <p:nvCxnSpPr>
            <p:cNvPr id="5" name="Straight Arrow Connector 15">
              <a:extLst>
                <a:ext uri="{FF2B5EF4-FFF2-40B4-BE49-F238E27FC236}">
                  <a16:creationId xmlns:a16="http://schemas.microsoft.com/office/drawing/2014/main" id="{FEE16661-B301-4E51-84D8-2A39976D096C}"/>
                </a:ext>
              </a:extLst>
            </p:cNvPr>
            <p:cNvCxnSpPr/>
            <p:nvPr/>
          </p:nvCxnSpPr>
          <p:spPr>
            <a:xfrm flipH="1">
              <a:off x="4643871" y="1881961"/>
              <a:ext cx="1080243" cy="0"/>
            </a:xfrm>
            <a:prstGeom prst="straightConnector1">
              <a:avLst/>
            </a:prstGeom>
            <a:ln>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 name="Straight Arrow Connector 20">
              <a:extLst>
                <a:ext uri="{FF2B5EF4-FFF2-40B4-BE49-F238E27FC236}">
                  <a16:creationId xmlns:a16="http://schemas.microsoft.com/office/drawing/2014/main" id="{B0153BBE-4182-496D-B6E3-ADFDBBCE55F4}"/>
                </a:ext>
              </a:extLst>
            </p:cNvPr>
            <p:cNvCxnSpPr/>
            <p:nvPr/>
          </p:nvCxnSpPr>
          <p:spPr>
            <a:xfrm>
              <a:off x="7505360" y="2929769"/>
              <a:ext cx="1080243" cy="0"/>
            </a:xfrm>
            <a:prstGeom prst="straightConnector1">
              <a:avLst/>
            </a:prstGeom>
            <a:ln>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Arrow Connector 25">
              <a:extLst>
                <a:ext uri="{FF2B5EF4-FFF2-40B4-BE49-F238E27FC236}">
                  <a16:creationId xmlns:a16="http://schemas.microsoft.com/office/drawing/2014/main" id="{AB51A5E3-1A12-495C-98FA-BEA225842ED7}"/>
                </a:ext>
              </a:extLst>
            </p:cNvPr>
            <p:cNvCxnSpPr/>
            <p:nvPr/>
          </p:nvCxnSpPr>
          <p:spPr>
            <a:xfrm flipH="1">
              <a:off x="3502732" y="4175260"/>
              <a:ext cx="1080243" cy="0"/>
            </a:xfrm>
            <a:prstGeom prst="straightConnector1">
              <a:avLst/>
            </a:prstGeom>
            <a:ln>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Arrow Connector 30">
              <a:extLst>
                <a:ext uri="{FF2B5EF4-FFF2-40B4-BE49-F238E27FC236}">
                  <a16:creationId xmlns:a16="http://schemas.microsoft.com/office/drawing/2014/main" id="{F24E9F50-A73C-44E5-9F1F-37D8BCBB20DA}"/>
                </a:ext>
              </a:extLst>
            </p:cNvPr>
            <p:cNvCxnSpPr/>
            <p:nvPr/>
          </p:nvCxnSpPr>
          <p:spPr>
            <a:xfrm>
              <a:off x="7184445" y="5209794"/>
              <a:ext cx="1080243" cy="0"/>
            </a:xfrm>
            <a:prstGeom prst="straightConnector1">
              <a:avLst/>
            </a:prstGeom>
            <a:ln>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grpSp>
        <p:nvGrpSpPr>
          <p:cNvPr id="46" name="组合 45">
            <a:extLst>
              <a:ext uri="{FF2B5EF4-FFF2-40B4-BE49-F238E27FC236}">
                <a16:creationId xmlns:a16="http://schemas.microsoft.com/office/drawing/2014/main" id="{A4A0D921-55CD-4A52-AE74-9D99C0F856E8}"/>
              </a:ext>
            </a:extLst>
          </p:cNvPr>
          <p:cNvGrpSpPr/>
          <p:nvPr/>
        </p:nvGrpSpPr>
        <p:grpSpPr>
          <a:xfrm>
            <a:off x="8692608" y="2382234"/>
            <a:ext cx="2828832" cy="1226581"/>
            <a:chOff x="874713" y="3325188"/>
            <a:chExt cx="2828832" cy="1226581"/>
          </a:xfrm>
        </p:grpSpPr>
        <p:sp>
          <p:nvSpPr>
            <p:cNvPr id="47" name="矩形 46">
              <a:extLst>
                <a:ext uri="{FF2B5EF4-FFF2-40B4-BE49-F238E27FC236}">
                  <a16:creationId xmlns:a16="http://schemas.microsoft.com/office/drawing/2014/main" id="{9BE05233-9CB7-43EA-AAB3-46DD20EF0857}"/>
                </a:ext>
              </a:extLst>
            </p:cNvPr>
            <p:cNvSpPr/>
            <p:nvPr/>
          </p:nvSpPr>
          <p:spPr>
            <a:xfrm>
              <a:off x="874713" y="3677812"/>
              <a:ext cx="2828832" cy="873957"/>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dirty="0"/>
                <a:t>缓解城市交通拥堵状况的需要</a:t>
              </a:r>
              <a:r>
                <a:rPr lang="en-US" altLang="zh-CN" dirty="0"/>
                <a:t>.</a:t>
              </a:r>
              <a:endParaRPr lang="zh-CN" altLang="en-US" dirty="0">
                <a:solidFill>
                  <a:schemeClr val="tx1">
                    <a:lumMod val="50000"/>
                    <a:lumOff val="50000"/>
                  </a:schemeClr>
                </a:solidFill>
              </a:endParaRPr>
            </a:p>
          </p:txBody>
        </p:sp>
        <p:sp>
          <p:nvSpPr>
            <p:cNvPr id="48" name="矩形 47">
              <a:extLst>
                <a:ext uri="{FF2B5EF4-FFF2-40B4-BE49-F238E27FC236}">
                  <a16:creationId xmlns:a16="http://schemas.microsoft.com/office/drawing/2014/main" id="{57190386-8DF1-4DEC-9531-FEB3A00DC66C}"/>
                </a:ext>
              </a:extLst>
            </p:cNvPr>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tx1">
                    <a:lumMod val="65000"/>
                    <a:lumOff val="35000"/>
                  </a:schemeClr>
                </a:solidFill>
              </a:endParaRPr>
            </a:p>
          </p:txBody>
        </p:sp>
      </p:grpSp>
      <p:grpSp>
        <p:nvGrpSpPr>
          <p:cNvPr id="24" name="组合 23">
            <a:extLst>
              <a:ext uri="{FF2B5EF4-FFF2-40B4-BE49-F238E27FC236}">
                <a16:creationId xmlns:a16="http://schemas.microsoft.com/office/drawing/2014/main" id="{18DC4524-F637-4089-A6C3-3D658C5E407E}"/>
              </a:ext>
            </a:extLst>
          </p:cNvPr>
          <p:cNvGrpSpPr/>
          <p:nvPr/>
        </p:nvGrpSpPr>
        <p:grpSpPr>
          <a:xfrm>
            <a:off x="8382015" y="4652638"/>
            <a:ext cx="2956545" cy="1226581"/>
            <a:chOff x="874713" y="3325188"/>
            <a:chExt cx="2956545" cy="1226581"/>
          </a:xfrm>
        </p:grpSpPr>
        <p:sp>
          <p:nvSpPr>
            <p:cNvPr id="25" name="矩形 24">
              <a:extLst>
                <a:ext uri="{FF2B5EF4-FFF2-40B4-BE49-F238E27FC236}">
                  <a16:creationId xmlns:a16="http://schemas.microsoft.com/office/drawing/2014/main" id="{A6F15233-0BF1-4CF8-A1FE-1212417BB990}"/>
                </a:ext>
              </a:extLst>
            </p:cNvPr>
            <p:cNvSpPr/>
            <p:nvPr/>
          </p:nvSpPr>
          <p:spPr>
            <a:xfrm>
              <a:off x="874713" y="3677812"/>
              <a:ext cx="2956545" cy="873957"/>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dirty="0"/>
                <a:t>促进物联网、云计算产业发展的需要</a:t>
              </a:r>
              <a:endParaRPr lang="zh-CN" altLang="en-US" dirty="0">
                <a:solidFill>
                  <a:schemeClr val="tx1">
                    <a:lumMod val="50000"/>
                    <a:lumOff val="50000"/>
                  </a:schemeClr>
                </a:solidFill>
              </a:endParaRPr>
            </a:p>
          </p:txBody>
        </p:sp>
        <p:sp>
          <p:nvSpPr>
            <p:cNvPr id="26" name="矩形 25">
              <a:extLst>
                <a:ext uri="{FF2B5EF4-FFF2-40B4-BE49-F238E27FC236}">
                  <a16:creationId xmlns:a16="http://schemas.microsoft.com/office/drawing/2014/main" id="{874F9610-9B54-4979-8735-B179A47B1525}"/>
                </a:ext>
              </a:extLst>
            </p:cNvPr>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a:lnSpc>
                  <a:spcPct val="120000"/>
                </a:lnSpc>
              </a:pPr>
              <a:endParaRPr lang="zh-CN" altLang="en-US" b="1" dirty="0">
                <a:solidFill>
                  <a:schemeClr val="tx1">
                    <a:lumMod val="65000"/>
                    <a:lumOff val="35000"/>
                  </a:schemeClr>
                </a:solidFill>
              </a:endParaRPr>
            </a:p>
          </p:txBody>
        </p:sp>
      </p:grpSp>
      <p:grpSp>
        <p:nvGrpSpPr>
          <p:cNvPr id="27" name="组合 26">
            <a:extLst>
              <a:ext uri="{FF2B5EF4-FFF2-40B4-BE49-F238E27FC236}">
                <a16:creationId xmlns:a16="http://schemas.microsoft.com/office/drawing/2014/main" id="{267A58BB-4851-424D-9FEC-10925EA73342}"/>
              </a:ext>
            </a:extLst>
          </p:cNvPr>
          <p:cNvGrpSpPr/>
          <p:nvPr/>
        </p:nvGrpSpPr>
        <p:grpSpPr>
          <a:xfrm>
            <a:off x="445771" y="3628718"/>
            <a:ext cx="2971782" cy="1226581"/>
            <a:chOff x="455499" y="3325188"/>
            <a:chExt cx="2971782" cy="1226581"/>
          </a:xfrm>
        </p:grpSpPr>
        <p:sp>
          <p:nvSpPr>
            <p:cNvPr id="28" name="矩形 27">
              <a:extLst>
                <a:ext uri="{FF2B5EF4-FFF2-40B4-BE49-F238E27FC236}">
                  <a16:creationId xmlns:a16="http://schemas.microsoft.com/office/drawing/2014/main" id="{40B88D78-30B8-4DD1-AAFE-A90BAC84E737}"/>
                </a:ext>
              </a:extLst>
            </p:cNvPr>
            <p:cNvSpPr/>
            <p:nvPr/>
          </p:nvSpPr>
          <p:spPr>
            <a:xfrm>
              <a:off x="455499" y="3677812"/>
              <a:ext cx="2971782" cy="873957"/>
            </a:xfrm>
            <a:prstGeom prst="rect">
              <a:avLst/>
            </a:prstGeom>
          </p:spPr>
          <p:txBody>
            <a:bodyPr wrap="square">
              <a:spAutoFit/>
              <a:scene3d>
                <a:camera prst="orthographicFront"/>
                <a:lightRig rig="threePt" dir="t"/>
              </a:scene3d>
              <a:sp3d contourW="12700"/>
            </a:bodyPr>
            <a:lstStyle/>
            <a:p>
              <a:pPr algn="r">
                <a:lnSpc>
                  <a:spcPct val="150000"/>
                </a:lnSpc>
              </a:pPr>
              <a:r>
                <a:rPr lang="zh-CN" altLang="en-US" dirty="0"/>
                <a:t>交通智慧化和车辆精细化管理的需要</a:t>
              </a:r>
              <a:endParaRPr lang="zh-CN" altLang="en-US" dirty="0">
                <a:solidFill>
                  <a:schemeClr val="tx1">
                    <a:lumMod val="50000"/>
                    <a:lumOff val="50000"/>
                  </a:schemeClr>
                </a:solidFill>
              </a:endParaRPr>
            </a:p>
          </p:txBody>
        </p:sp>
        <p:sp>
          <p:nvSpPr>
            <p:cNvPr id="29" name="矩形 28">
              <a:extLst>
                <a:ext uri="{FF2B5EF4-FFF2-40B4-BE49-F238E27FC236}">
                  <a16:creationId xmlns:a16="http://schemas.microsoft.com/office/drawing/2014/main" id="{41863CE1-DA89-41DD-9BC3-760D3CEB5582}"/>
                </a:ext>
              </a:extLst>
            </p:cNvPr>
            <p:cNvSpPr/>
            <p:nvPr/>
          </p:nvSpPr>
          <p:spPr>
            <a:xfrm>
              <a:off x="1185306" y="3325188"/>
              <a:ext cx="2241974" cy="396134"/>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b="1" dirty="0">
                <a:solidFill>
                  <a:schemeClr val="tx1">
                    <a:lumMod val="65000"/>
                    <a:lumOff val="35000"/>
                  </a:schemeClr>
                </a:solidFill>
              </a:endParaRPr>
            </a:p>
          </p:txBody>
        </p:sp>
      </p:grpSp>
      <p:grpSp>
        <p:nvGrpSpPr>
          <p:cNvPr id="30" name="组合 29">
            <a:extLst>
              <a:ext uri="{FF2B5EF4-FFF2-40B4-BE49-F238E27FC236}">
                <a16:creationId xmlns:a16="http://schemas.microsoft.com/office/drawing/2014/main" id="{F07F52FB-B95E-4560-8AAE-B77695AFD434}"/>
              </a:ext>
            </a:extLst>
          </p:cNvPr>
          <p:cNvGrpSpPr/>
          <p:nvPr/>
        </p:nvGrpSpPr>
        <p:grpSpPr>
          <a:xfrm>
            <a:off x="921812" y="1447058"/>
            <a:ext cx="3661163" cy="1091217"/>
            <a:chOff x="207571" y="3325188"/>
            <a:chExt cx="3219710" cy="608114"/>
          </a:xfrm>
        </p:grpSpPr>
        <p:sp>
          <p:nvSpPr>
            <p:cNvPr id="31" name="矩形 30">
              <a:extLst>
                <a:ext uri="{FF2B5EF4-FFF2-40B4-BE49-F238E27FC236}">
                  <a16:creationId xmlns:a16="http://schemas.microsoft.com/office/drawing/2014/main" id="{55726316-A7F2-4F3C-BC2E-E3692126532D}"/>
                </a:ext>
              </a:extLst>
            </p:cNvPr>
            <p:cNvSpPr/>
            <p:nvPr/>
          </p:nvSpPr>
          <p:spPr>
            <a:xfrm>
              <a:off x="207571" y="3677812"/>
              <a:ext cx="3219710" cy="255490"/>
            </a:xfrm>
            <a:prstGeom prst="rect">
              <a:avLst/>
            </a:prstGeom>
          </p:spPr>
          <p:txBody>
            <a:bodyPr wrap="square">
              <a:spAutoFit/>
              <a:scene3d>
                <a:camera prst="orthographicFront"/>
                <a:lightRig rig="threePt" dir="t"/>
              </a:scene3d>
              <a:sp3d contourW="12700"/>
            </a:bodyPr>
            <a:lstStyle/>
            <a:p>
              <a:pPr algn="r">
                <a:lnSpc>
                  <a:spcPct val="150000"/>
                </a:lnSpc>
              </a:pPr>
              <a:r>
                <a:rPr lang="zh-CN" altLang="en-US" dirty="0"/>
                <a:t> 城市发展及城市亮丽形象的需要</a:t>
              </a:r>
              <a:endParaRPr lang="zh-CN" altLang="en-US" dirty="0">
                <a:solidFill>
                  <a:schemeClr val="tx1">
                    <a:lumMod val="50000"/>
                    <a:lumOff val="50000"/>
                  </a:schemeClr>
                </a:solidFill>
              </a:endParaRPr>
            </a:p>
          </p:txBody>
        </p:sp>
        <p:sp>
          <p:nvSpPr>
            <p:cNvPr id="32" name="矩形 31">
              <a:extLst>
                <a:ext uri="{FF2B5EF4-FFF2-40B4-BE49-F238E27FC236}">
                  <a16:creationId xmlns:a16="http://schemas.microsoft.com/office/drawing/2014/main" id="{C45BFFE1-854E-4B00-BB79-B64D952351B8}"/>
                </a:ext>
              </a:extLst>
            </p:cNvPr>
            <p:cNvSpPr/>
            <p:nvPr/>
          </p:nvSpPr>
          <p:spPr>
            <a:xfrm>
              <a:off x="1185306" y="3325188"/>
              <a:ext cx="2241974" cy="394210"/>
            </a:xfrm>
            <a:prstGeom prst="rect">
              <a:avLst/>
            </a:prstGeom>
          </p:spPr>
          <p:txBody>
            <a:bodyPr wrap="square">
              <a:spAutoFit/>
              <a:scene3d>
                <a:camera prst="orthographicFront"/>
                <a:lightRig rig="threePt" dir="t"/>
              </a:scene3d>
              <a:sp3d contourW="12700"/>
            </a:bodyPr>
            <a:lstStyle/>
            <a:p>
              <a:pPr algn="r">
                <a:lnSpc>
                  <a:spcPct val="120000"/>
                </a:lnSpc>
              </a:pPr>
              <a:endParaRPr lang="zh-CN" altLang="en-US" b="1" dirty="0">
                <a:solidFill>
                  <a:schemeClr val="tx1">
                    <a:lumMod val="65000"/>
                    <a:lumOff val="35000"/>
                  </a:schemeClr>
                </a:solidFill>
              </a:endParaRPr>
            </a:p>
          </p:txBody>
        </p:sp>
      </p:grpSp>
      <p:sp>
        <p:nvSpPr>
          <p:cNvPr id="49" name="文本框 48">
            <a:extLst>
              <a:ext uri="{FF2B5EF4-FFF2-40B4-BE49-F238E27FC236}">
                <a16:creationId xmlns:a16="http://schemas.microsoft.com/office/drawing/2014/main" id="{35344684-F588-45A8-8886-93685B46FA92}"/>
              </a:ext>
            </a:extLst>
          </p:cNvPr>
          <p:cNvSpPr txBox="1"/>
          <p:nvPr/>
        </p:nvSpPr>
        <p:spPr>
          <a:xfrm>
            <a:off x="4558393" y="252343"/>
            <a:ext cx="4027210"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dirty="0">
                <a:solidFill>
                  <a:srgbClr val="152E52"/>
                </a:solidFill>
                <a:ea typeface="+mj-ea"/>
              </a:rPr>
              <a:t>智慧交通建设的必要性</a:t>
            </a:r>
            <a:endParaRPr lang="en-US" altLang="zh-CN" sz="2800" b="1" dirty="0">
              <a:solidFill>
                <a:srgbClr val="152E52"/>
              </a:solidFill>
              <a:ea typeface="+mj-ea"/>
            </a:endParaRPr>
          </a:p>
        </p:txBody>
      </p:sp>
      <p:sp>
        <p:nvSpPr>
          <p:cNvPr id="50" name="文本框 49">
            <a:extLst>
              <a:ext uri="{FF2B5EF4-FFF2-40B4-BE49-F238E27FC236}">
                <a16:creationId xmlns:a16="http://schemas.microsoft.com/office/drawing/2014/main" id="{5884F500-283E-45DB-A368-2F906AE5FDE8}"/>
              </a:ext>
            </a:extLst>
          </p:cNvPr>
          <p:cNvSpPr txBox="1"/>
          <p:nvPr/>
        </p:nvSpPr>
        <p:spPr>
          <a:xfrm>
            <a:off x="4144736" y="875246"/>
            <a:ext cx="3902529" cy="266035"/>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1050" dirty="0">
                <a:solidFill>
                  <a:schemeClr val="bg1">
                    <a:lumMod val="65000"/>
                  </a:schemeClr>
                </a:solidFill>
                <a:latin typeface="Calibri" panose="020F0502020204030204" pitchFamily="34" charset="0"/>
                <a:ea typeface="+mj-ea"/>
                <a:cs typeface="Calibri" panose="020F0502020204030204" pitchFamily="34" charset="0"/>
              </a:rPr>
              <a:t>The user can demonstrate on a projector or computer,</a:t>
            </a:r>
          </a:p>
        </p:txBody>
      </p:sp>
    </p:spTree>
    <p:extLst>
      <p:ext uri="{BB962C8B-B14F-4D97-AF65-F5344CB8AC3E}">
        <p14:creationId xmlns:p14="http://schemas.microsoft.com/office/powerpoint/2010/main" val="1705789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0-#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1+#ppt_w/2"/>
                                          </p:val>
                                        </p:tav>
                                        <p:tav tm="100000">
                                          <p:val>
                                            <p:strVal val="#ppt_x"/>
                                          </p:val>
                                        </p:tav>
                                      </p:tavLst>
                                    </p:anim>
                                    <p:anim calcmode="lin" valueType="num">
                                      <p:cBhvr additive="base">
                                        <p:cTn id="22" dur="500" fill="hold"/>
                                        <p:tgtEl>
                                          <p:spTgt spid="46"/>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AB2893B6-67D4-4CED-AA04-7E6C00565CC4}"/>
              </a:ext>
            </a:extLst>
          </p:cNvPr>
          <p:cNvGrpSpPr/>
          <p:nvPr/>
        </p:nvGrpSpPr>
        <p:grpSpPr>
          <a:xfrm>
            <a:off x="1805847" y="1772480"/>
            <a:ext cx="7195684" cy="638549"/>
            <a:chOff x="1721944" y="1598308"/>
            <a:chExt cx="7195684" cy="638549"/>
          </a:xfrm>
        </p:grpSpPr>
        <p:sp>
          <p:nvSpPr>
            <p:cNvPr id="17" name="Parallelogram 3">
              <a:extLst>
                <a:ext uri="{FF2B5EF4-FFF2-40B4-BE49-F238E27FC236}">
                  <a16:creationId xmlns:a16="http://schemas.microsoft.com/office/drawing/2014/main" id="{327984E7-BD38-44CA-B0B1-197366D61495}"/>
                </a:ext>
              </a:extLst>
            </p:cNvPr>
            <p:cNvSpPr/>
            <p:nvPr/>
          </p:nvSpPr>
          <p:spPr>
            <a:xfrm>
              <a:off x="1721944" y="1598308"/>
              <a:ext cx="7195684" cy="638549"/>
            </a:xfrm>
            <a:prstGeom prst="parallelogram">
              <a:avLst>
                <a:gd name="adj" fmla="val 93224"/>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a:bodyPr>
            <a:lstStyle/>
            <a:p>
              <a:pPr algn="ctr">
                <a:lnSpc>
                  <a:spcPct val="120000"/>
                </a:lnSpc>
              </a:pPr>
              <a:endParaRPr lang="zh-CN" altLang="en-US" sz="1200" dirty="0">
                <a:solidFill>
                  <a:schemeClr val="bg1"/>
                </a:solidFill>
              </a:endParaRPr>
            </a:p>
          </p:txBody>
        </p:sp>
        <p:sp>
          <p:nvSpPr>
            <p:cNvPr id="18" name="Freeform: Shape 12">
              <a:extLst>
                <a:ext uri="{FF2B5EF4-FFF2-40B4-BE49-F238E27FC236}">
                  <a16:creationId xmlns:a16="http://schemas.microsoft.com/office/drawing/2014/main" id="{F78A67FF-A671-4C64-BDC9-099417DE5E27}"/>
                </a:ext>
              </a:extLst>
            </p:cNvPr>
            <p:cNvSpPr/>
            <p:nvPr/>
          </p:nvSpPr>
          <p:spPr>
            <a:xfrm flipH="1">
              <a:off x="7732450" y="1714122"/>
              <a:ext cx="589285" cy="406920"/>
            </a:xfrm>
            <a:custGeom>
              <a:avLst/>
              <a:gdLst>
                <a:gd name="connsiteX0" fmla="*/ 271918 w 429429"/>
                <a:gd name="connsiteY0" fmla="*/ 270401 h 296532"/>
                <a:gd name="connsiteX1" fmla="*/ 271918 w 429429"/>
                <a:gd name="connsiteY1" fmla="*/ 287244 h 296532"/>
                <a:gd name="connsiteX2" fmla="*/ 157510 w 429429"/>
                <a:gd name="connsiteY2" fmla="*/ 287244 h 296532"/>
                <a:gd name="connsiteX3" fmla="*/ 157510 w 429429"/>
                <a:gd name="connsiteY3" fmla="*/ 270401 h 296532"/>
                <a:gd name="connsiteX4" fmla="*/ 429429 w 429429"/>
                <a:gd name="connsiteY4" fmla="*/ 261113 h 296532"/>
                <a:gd name="connsiteX5" fmla="*/ 0 w 429429"/>
                <a:gd name="connsiteY5" fmla="*/ 261113 h 296532"/>
                <a:gd name="connsiteX6" fmla="*/ 0 w 429429"/>
                <a:gd name="connsiteY6" fmla="*/ 278453 h 296532"/>
                <a:gd name="connsiteX7" fmla="*/ 13794 w 429429"/>
                <a:gd name="connsiteY7" fmla="*/ 296532 h 296532"/>
                <a:gd name="connsiteX8" fmla="*/ 415635 w 429429"/>
                <a:gd name="connsiteY8" fmla="*/ 296532 h 296532"/>
                <a:gd name="connsiteX9" fmla="*/ 429429 w 429429"/>
                <a:gd name="connsiteY9" fmla="*/ 278453 h 296532"/>
                <a:gd name="connsiteX10" fmla="*/ 335480 w 429429"/>
                <a:gd name="connsiteY10" fmla="*/ 29961 h 296532"/>
                <a:gd name="connsiteX11" fmla="*/ 335480 w 429429"/>
                <a:gd name="connsiteY11" fmla="*/ 212544 h 296532"/>
                <a:gd name="connsiteX12" fmla="*/ 93950 w 429429"/>
                <a:gd name="connsiteY12" fmla="*/ 212544 h 296532"/>
                <a:gd name="connsiteX13" fmla="*/ 93950 w 429429"/>
                <a:gd name="connsiteY13" fmla="*/ 29961 h 296532"/>
                <a:gd name="connsiteX14" fmla="*/ 331609 w 429429"/>
                <a:gd name="connsiteY14" fmla="*/ 0 h 296532"/>
                <a:gd name="connsiteX15" fmla="*/ 97821 w 429429"/>
                <a:gd name="connsiteY15" fmla="*/ 0 h 296532"/>
                <a:gd name="connsiteX16" fmla="*/ 57403 w 429429"/>
                <a:gd name="connsiteY16" fmla="*/ 40418 h 296532"/>
                <a:gd name="connsiteX17" fmla="*/ 57403 w 429429"/>
                <a:gd name="connsiteY17" fmla="*/ 202087 h 296532"/>
                <a:gd name="connsiteX18" fmla="*/ 97821 w 429429"/>
                <a:gd name="connsiteY18" fmla="*/ 242505 h 296532"/>
                <a:gd name="connsiteX19" fmla="*/ 331609 w 429429"/>
                <a:gd name="connsiteY19" fmla="*/ 242505 h 296532"/>
                <a:gd name="connsiteX20" fmla="*/ 372027 w 429429"/>
                <a:gd name="connsiteY20" fmla="*/ 202087 h 296532"/>
                <a:gd name="connsiteX21" fmla="*/ 372027 w 429429"/>
                <a:gd name="connsiteY21" fmla="*/ 40418 h 296532"/>
                <a:gd name="connsiteX22" fmla="*/ 331609 w 429429"/>
                <a:gd name="connsiteY22" fmla="*/ 0 h 29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9429" h="296532">
                  <a:moveTo>
                    <a:pt x="271918" y="270401"/>
                  </a:moveTo>
                  <a:lnTo>
                    <a:pt x="271918" y="287244"/>
                  </a:lnTo>
                  <a:lnTo>
                    <a:pt x="157510" y="287244"/>
                  </a:lnTo>
                  <a:lnTo>
                    <a:pt x="157510" y="270401"/>
                  </a:lnTo>
                  <a:close/>
                  <a:moveTo>
                    <a:pt x="429429" y="261113"/>
                  </a:moveTo>
                  <a:lnTo>
                    <a:pt x="0" y="261113"/>
                  </a:lnTo>
                  <a:lnTo>
                    <a:pt x="0" y="278453"/>
                  </a:lnTo>
                  <a:cubicBezTo>
                    <a:pt x="0" y="288438"/>
                    <a:pt x="6176" y="296532"/>
                    <a:pt x="13794" y="296532"/>
                  </a:cubicBezTo>
                  <a:lnTo>
                    <a:pt x="415635" y="296532"/>
                  </a:lnTo>
                  <a:cubicBezTo>
                    <a:pt x="423253" y="296532"/>
                    <a:pt x="429429" y="288438"/>
                    <a:pt x="429429" y="278453"/>
                  </a:cubicBezTo>
                  <a:close/>
                  <a:moveTo>
                    <a:pt x="335480" y="29961"/>
                  </a:moveTo>
                  <a:lnTo>
                    <a:pt x="335480" y="212544"/>
                  </a:lnTo>
                  <a:lnTo>
                    <a:pt x="93950" y="212544"/>
                  </a:lnTo>
                  <a:lnTo>
                    <a:pt x="93950" y="29961"/>
                  </a:lnTo>
                  <a:close/>
                  <a:moveTo>
                    <a:pt x="331609" y="0"/>
                  </a:moveTo>
                  <a:lnTo>
                    <a:pt x="97821" y="0"/>
                  </a:lnTo>
                  <a:cubicBezTo>
                    <a:pt x="75499" y="0"/>
                    <a:pt x="57403" y="18096"/>
                    <a:pt x="57403" y="40418"/>
                  </a:cubicBezTo>
                  <a:lnTo>
                    <a:pt x="57403" y="202087"/>
                  </a:lnTo>
                  <a:cubicBezTo>
                    <a:pt x="57403" y="224409"/>
                    <a:pt x="75499" y="242505"/>
                    <a:pt x="97821" y="242505"/>
                  </a:cubicBezTo>
                  <a:lnTo>
                    <a:pt x="331609" y="242505"/>
                  </a:lnTo>
                  <a:cubicBezTo>
                    <a:pt x="353931" y="242505"/>
                    <a:pt x="372027" y="224409"/>
                    <a:pt x="372027" y="202087"/>
                  </a:cubicBezTo>
                  <a:lnTo>
                    <a:pt x="372027" y="40418"/>
                  </a:lnTo>
                  <a:cubicBezTo>
                    <a:pt x="372027" y="18096"/>
                    <a:pt x="353931" y="0"/>
                    <a:pt x="331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4" name="矩形 23">
            <a:extLst>
              <a:ext uri="{FF2B5EF4-FFF2-40B4-BE49-F238E27FC236}">
                <a16:creationId xmlns:a16="http://schemas.microsoft.com/office/drawing/2014/main" id="{71E76271-7AC5-4406-A711-EA0B15009773}"/>
              </a:ext>
            </a:extLst>
          </p:cNvPr>
          <p:cNvSpPr/>
          <p:nvPr/>
        </p:nvSpPr>
        <p:spPr>
          <a:xfrm>
            <a:off x="3677054" y="1927479"/>
            <a:ext cx="2898843" cy="328551"/>
          </a:xfrm>
          <a:prstGeom prst="rect">
            <a:avLst/>
          </a:prstGeom>
        </p:spPr>
        <p:txBody>
          <a:bodyPr wrap="square">
            <a:spAutoFit/>
            <a:scene3d>
              <a:camera prst="orthographicFront"/>
              <a:lightRig rig="threePt" dir="t"/>
            </a:scene3d>
            <a:sp3d contourW="12700"/>
          </a:bodyPr>
          <a:lstStyle/>
          <a:p>
            <a:pPr algn="dist">
              <a:lnSpc>
                <a:spcPct val="120000"/>
              </a:lnSpc>
            </a:pPr>
            <a:r>
              <a:rPr lang="zh-CN" altLang="en-US" sz="1400" dirty="0"/>
              <a:t>交通工程设计</a:t>
            </a:r>
            <a:endParaRPr lang="zh-CN" altLang="en-US" sz="1400" dirty="0">
              <a:solidFill>
                <a:schemeClr val="bg1"/>
              </a:solidFill>
            </a:endParaRPr>
          </a:p>
        </p:txBody>
      </p:sp>
      <p:grpSp>
        <p:nvGrpSpPr>
          <p:cNvPr id="5" name="Group 30">
            <a:extLst>
              <a:ext uri="{FF2B5EF4-FFF2-40B4-BE49-F238E27FC236}">
                <a16:creationId xmlns:a16="http://schemas.microsoft.com/office/drawing/2014/main" id="{F173243E-BC5F-42C0-9B9B-0901948E76D2}"/>
              </a:ext>
            </a:extLst>
          </p:cNvPr>
          <p:cNvGrpSpPr/>
          <p:nvPr/>
        </p:nvGrpSpPr>
        <p:grpSpPr>
          <a:xfrm>
            <a:off x="1805847" y="2904219"/>
            <a:ext cx="7195683" cy="638549"/>
            <a:chOff x="1721944" y="2772656"/>
            <a:chExt cx="7195683" cy="638549"/>
          </a:xfrm>
        </p:grpSpPr>
        <p:sp>
          <p:nvSpPr>
            <p:cNvPr id="14" name="Parallelogram 5">
              <a:extLst>
                <a:ext uri="{FF2B5EF4-FFF2-40B4-BE49-F238E27FC236}">
                  <a16:creationId xmlns:a16="http://schemas.microsoft.com/office/drawing/2014/main" id="{7191BD74-7354-41BD-8C1C-09855B99E48B}"/>
                </a:ext>
              </a:extLst>
            </p:cNvPr>
            <p:cNvSpPr/>
            <p:nvPr/>
          </p:nvSpPr>
          <p:spPr>
            <a:xfrm>
              <a:off x="1721944" y="2772656"/>
              <a:ext cx="7195683" cy="638549"/>
            </a:xfrm>
            <a:prstGeom prst="parallelogram">
              <a:avLst>
                <a:gd name="adj" fmla="val 932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20000"/>
                </a:lnSpc>
              </a:pPr>
              <a:endParaRPr lang="zh-CN" altLang="en-US" sz="1200" dirty="0">
                <a:solidFill>
                  <a:schemeClr val="bg1"/>
                </a:solidFill>
              </a:endParaRPr>
            </a:p>
          </p:txBody>
        </p:sp>
        <p:sp>
          <p:nvSpPr>
            <p:cNvPr id="15" name="Freeform: Shape 13">
              <a:extLst>
                <a:ext uri="{FF2B5EF4-FFF2-40B4-BE49-F238E27FC236}">
                  <a16:creationId xmlns:a16="http://schemas.microsoft.com/office/drawing/2014/main" id="{4C3F1E39-4D92-48C3-956E-383221F31C59}"/>
                </a:ext>
              </a:extLst>
            </p:cNvPr>
            <p:cNvSpPr/>
            <p:nvPr/>
          </p:nvSpPr>
          <p:spPr>
            <a:xfrm flipH="1">
              <a:off x="7865598" y="2832105"/>
              <a:ext cx="322989" cy="519651"/>
            </a:xfrm>
            <a:custGeom>
              <a:avLst/>
              <a:gdLst>
                <a:gd name="connsiteX0" fmla="*/ 71752 w 140792"/>
                <a:gd name="connsiteY0" fmla="*/ 226396 h 260033"/>
                <a:gd name="connsiteX1" fmla="*/ 82712 w 140792"/>
                <a:gd name="connsiteY1" fmla="*/ 242217 h 260033"/>
                <a:gd name="connsiteX2" fmla="*/ 71752 w 140792"/>
                <a:gd name="connsiteY2" fmla="*/ 258038 h 260033"/>
                <a:gd name="connsiteX3" fmla="*/ 60792 w 140792"/>
                <a:gd name="connsiteY3" fmla="*/ 242217 h 260033"/>
                <a:gd name="connsiteX4" fmla="*/ 71752 w 140792"/>
                <a:gd name="connsiteY4" fmla="*/ 226396 h 260033"/>
                <a:gd name="connsiteX5" fmla="*/ 102218 w 140792"/>
                <a:gd name="connsiteY5" fmla="*/ 49274 h 260033"/>
                <a:gd name="connsiteX6" fmla="*/ 117932 w 140792"/>
                <a:gd name="connsiteY6" fmla="*/ 64988 h 260033"/>
                <a:gd name="connsiteX7" fmla="*/ 117932 w 140792"/>
                <a:gd name="connsiteY7" fmla="*/ 201594 h 260033"/>
                <a:gd name="connsiteX8" fmla="*/ 102218 w 140792"/>
                <a:gd name="connsiteY8" fmla="*/ 217308 h 260033"/>
                <a:gd name="connsiteX9" fmla="*/ 39362 w 140792"/>
                <a:gd name="connsiteY9" fmla="*/ 217308 h 260033"/>
                <a:gd name="connsiteX10" fmla="*/ 23648 w 140792"/>
                <a:gd name="connsiteY10" fmla="*/ 201594 h 260033"/>
                <a:gd name="connsiteX11" fmla="*/ 23648 w 140792"/>
                <a:gd name="connsiteY11" fmla="*/ 64988 h 260033"/>
                <a:gd name="connsiteX12" fmla="*/ 39362 w 140792"/>
                <a:gd name="connsiteY12" fmla="*/ 49274 h 260033"/>
                <a:gd name="connsiteX13" fmla="*/ 96090 w 140792"/>
                <a:gd name="connsiteY13" fmla="*/ 17897 h 260033"/>
                <a:gd name="connsiteX14" fmla="*/ 96090 w 140792"/>
                <a:gd name="connsiteY14" fmla="*/ 24924 h 260033"/>
                <a:gd name="connsiteX15" fmla="*/ 48250 w 140792"/>
                <a:gd name="connsiteY15" fmla="*/ 24924 h 260033"/>
                <a:gd name="connsiteX16" fmla="*/ 48250 w 140792"/>
                <a:gd name="connsiteY16" fmla="*/ 17897 h 260033"/>
                <a:gd name="connsiteX17" fmla="*/ 117326 w 140792"/>
                <a:gd name="connsiteY17" fmla="*/ 0 h 260033"/>
                <a:gd name="connsiteX18" fmla="*/ 23466 w 140792"/>
                <a:gd name="connsiteY18" fmla="*/ 0 h 260033"/>
                <a:gd name="connsiteX19" fmla="*/ 0 w 140792"/>
                <a:gd name="connsiteY19" fmla="*/ 23466 h 260033"/>
                <a:gd name="connsiteX20" fmla="*/ 0 w 140792"/>
                <a:gd name="connsiteY20" fmla="*/ 236567 h 260033"/>
                <a:gd name="connsiteX21" fmla="*/ 23466 w 140792"/>
                <a:gd name="connsiteY21" fmla="*/ 260033 h 260033"/>
                <a:gd name="connsiteX22" fmla="*/ 117326 w 140792"/>
                <a:gd name="connsiteY22" fmla="*/ 260033 h 260033"/>
                <a:gd name="connsiteX23" fmla="*/ 140792 w 140792"/>
                <a:gd name="connsiteY23" fmla="*/ 236567 h 260033"/>
                <a:gd name="connsiteX24" fmla="*/ 140792 w 140792"/>
                <a:gd name="connsiteY24" fmla="*/ 23466 h 260033"/>
                <a:gd name="connsiteX25" fmla="*/ 117326 w 140792"/>
                <a:gd name="connsiteY25" fmla="*/ 0 h 26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0792" h="260033">
                  <a:moveTo>
                    <a:pt x="71752" y="226396"/>
                  </a:moveTo>
                  <a:cubicBezTo>
                    <a:pt x="77805" y="226396"/>
                    <a:pt x="82712" y="233479"/>
                    <a:pt x="82712" y="242217"/>
                  </a:cubicBezTo>
                  <a:cubicBezTo>
                    <a:pt x="82712" y="250955"/>
                    <a:pt x="77805" y="258038"/>
                    <a:pt x="71752" y="258038"/>
                  </a:cubicBezTo>
                  <a:cubicBezTo>
                    <a:pt x="65699" y="258038"/>
                    <a:pt x="60792" y="250955"/>
                    <a:pt x="60792" y="242217"/>
                  </a:cubicBezTo>
                  <a:cubicBezTo>
                    <a:pt x="60792" y="233479"/>
                    <a:pt x="65699" y="226396"/>
                    <a:pt x="71752" y="226396"/>
                  </a:cubicBezTo>
                  <a:close/>
                  <a:moveTo>
                    <a:pt x="102218" y="49274"/>
                  </a:moveTo>
                  <a:cubicBezTo>
                    <a:pt x="110897" y="49274"/>
                    <a:pt x="117932" y="56309"/>
                    <a:pt x="117932" y="64988"/>
                  </a:cubicBezTo>
                  <a:lnTo>
                    <a:pt x="117932" y="201594"/>
                  </a:lnTo>
                  <a:cubicBezTo>
                    <a:pt x="117932" y="210273"/>
                    <a:pt x="110897" y="217308"/>
                    <a:pt x="102218" y="217308"/>
                  </a:cubicBezTo>
                  <a:lnTo>
                    <a:pt x="39362" y="217308"/>
                  </a:lnTo>
                  <a:cubicBezTo>
                    <a:pt x="30683" y="217308"/>
                    <a:pt x="23648" y="210273"/>
                    <a:pt x="23648" y="201594"/>
                  </a:cubicBezTo>
                  <a:lnTo>
                    <a:pt x="23648" y="64988"/>
                  </a:lnTo>
                  <a:cubicBezTo>
                    <a:pt x="23648" y="56309"/>
                    <a:pt x="30683" y="49274"/>
                    <a:pt x="39362" y="49274"/>
                  </a:cubicBezTo>
                  <a:close/>
                  <a:moveTo>
                    <a:pt x="96090" y="17897"/>
                  </a:moveTo>
                  <a:lnTo>
                    <a:pt x="96090" y="24924"/>
                  </a:lnTo>
                  <a:lnTo>
                    <a:pt x="48250" y="24924"/>
                  </a:lnTo>
                  <a:lnTo>
                    <a:pt x="48250" y="17897"/>
                  </a:lnTo>
                  <a:close/>
                  <a:moveTo>
                    <a:pt x="117326" y="0"/>
                  </a:moveTo>
                  <a:lnTo>
                    <a:pt x="23466" y="0"/>
                  </a:lnTo>
                  <a:cubicBezTo>
                    <a:pt x="10506" y="0"/>
                    <a:pt x="0" y="10506"/>
                    <a:pt x="0" y="23466"/>
                  </a:cubicBezTo>
                  <a:lnTo>
                    <a:pt x="0" y="236567"/>
                  </a:lnTo>
                  <a:cubicBezTo>
                    <a:pt x="0" y="249527"/>
                    <a:pt x="10506" y="260033"/>
                    <a:pt x="23466" y="260033"/>
                  </a:cubicBezTo>
                  <a:lnTo>
                    <a:pt x="117326" y="260033"/>
                  </a:lnTo>
                  <a:cubicBezTo>
                    <a:pt x="130286" y="260033"/>
                    <a:pt x="140792" y="249527"/>
                    <a:pt x="140792" y="236567"/>
                  </a:cubicBezTo>
                  <a:lnTo>
                    <a:pt x="140792" y="23466"/>
                  </a:lnTo>
                  <a:cubicBezTo>
                    <a:pt x="140792" y="10506"/>
                    <a:pt x="130286" y="0"/>
                    <a:pt x="1173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7" name="Group 29">
            <a:extLst>
              <a:ext uri="{FF2B5EF4-FFF2-40B4-BE49-F238E27FC236}">
                <a16:creationId xmlns:a16="http://schemas.microsoft.com/office/drawing/2014/main" id="{D1590AA2-737A-46E4-8A52-34BEA757C792}"/>
              </a:ext>
            </a:extLst>
          </p:cNvPr>
          <p:cNvGrpSpPr/>
          <p:nvPr/>
        </p:nvGrpSpPr>
        <p:grpSpPr>
          <a:xfrm>
            <a:off x="1805847" y="4035958"/>
            <a:ext cx="7195683" cy="638549"/>
            <a:chOff x="1721944" y="3774974"/>
            <a:chExt cx="7195683" cy="638549"/>
          </a:xfrm>
        </p:grpSpPr>
        <p:sp>
          <p:nvSpPr>
            <p:cNvPr id="8" name="Parallelogram 7">
              <a:extLst>
                <a:ext uri="{FF2B5EF4-FFF2-40B4-BE49-F238E27FC236}">
                  <a16:creationId xmlns:a16="http://schemas.microsoft.com/office/drawing/2014/main" id="{D3C4067B-D687-46CB-B924-41288146F264}"/>
                </a:ext>
              </a:extLst>
            </p:cNvPr>
            <p:cNvSpPr/>
            <p:nvPr/>
          </p:nvSpPr>
          <p:spPr>
            <a:xfrm>
              <a:off x="1721944" y="3774974"/>
              <a:ext cx="7195683" cy="638549"/>
            </a:xfrm>
            <a:prstGeom prst="parallelogram">
              <a:avLst>
                <a:gd name="adj" fmla="val 9322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20000"/>
                </a:lnSpc>
              </a:pPr>
              <a:endParaRPr lang="zh-CN" altLang="en-US" sz="1200" dirty="0">
                <a:solidFill>
                  <a:schemeClr val="bg1"/>
                </a:solidFill>
              </a:endParaRPr>
            </a:p>
          </p:txBody>
        </p:sp>
        <p:sp>
          <p:nvSpPr>
            <p:cNvPr id="10" name="Freeform: Shape 19">
              <a:extLst>
                <a:ext uri="{FF2B5EF4-FFF2-40B4-BE49-F238E27FC236}">
                  <a16:creationId xmlns:a16="http://schemas.microsoft.com/office/drawing/2014/main" id="{2CA32A7A-650F-4AB5-B6B1-4BA2AD4A2935}"/>
                </a:ext>
              </a:extLst>
            </p:cNvPr>
            <p:cNvSpPr>
              <a:spLocks/>
            </p:cNvSpPr>
            <p:nvPr/>
          </p:nvSpPr>
          <p:spPr bwMode="auto">
            <a:xfrm>
              <a:off x="7823411" y="3868694"/>
              <a:ext cx="407363" cy="442373"/>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headEnd/>
              <a:tailEnd/>
            </a:ln>
          </p:spPr>
          <p:txBody>
            <a:bodyPr anchor="ctr"/>
            <a:lstStyle/>
            <a:p>
              <a:pPr algn="ctr"/>
              <a:endParaRPr/>
            </a:p>
          </p:txBody>
        </p:sp>
      </p:grpSp>
      <p:grpSp>
        <p:nvGrpSpPr>
          <p:cNvPr id="6" name="Group 28">
            <a:extLst>
              <a:ext uri="{FF2B5EF4-FFF2-40B4-BE49-F238E27FC236}">
                <a16:creationId xmlns:a16="http://schemas.microsoft.com/office/drawing/2014/main" id="{0C6BC4E1-585E-4F34-954B-A66BAAF88655}"/>
              </a:ext>
            </a:extLst>
          </p:cNvPr>
          <p:cNvGrpSpPr/>
          <p:nvPr/>
        </p:nvGrpSpPr>
        <p:grpSpPr>
          <a:xfrm>
            <a:off x="1805847" y="5167697"/>
            <a:ext cx="7195683" cy="638549"/>
            <a:chOff x="1721944" y="4691064"/>
            <a:chExt cx="7195683" cy="638549"/>
          </a:xfrm>
        </p:grpSpPr>
        <p:sp>
          <p:nvSpPr>
            <p:cNvPr id="11" name="Parallelogram 9">
              <a:extLst>
                <a:ext uri="{FF2B5EF4-FFF2-40B4-BE49-F238E27FC236}">
                  <a16:creationId xmlns:a16="http://schemas.microsoft.com/office/drawing/2014/main" id="{C7284E60-DEC9-4F02-BE35-13E60851608B}"/>
                </a:ext>
              </a:extLst>
            </p:cNvPr>
            <p:cNvSpPr/>
            <p:nvPr/>
          </p:nvSpPr>
          <p:spPr>
            <a:xfrm>
              <a:off x="1721944" y="4691064"/>
              <a:ext cx="7195683" cy="638549"/>
            </a:xfrm>
            <a:prstGeom prst="parallelogram">
              <a:avLst>
                <a:gd name="adj" fmla="val 932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lstStyle/>
            <a:p>
              <a:pPr algn="ctr">
                <a:lnSpc>
                  <a:spcPct val="120000"/>
                </a:lnSpc>
              </a:pPr>
              <a:endParaRPr lang="zh-CN" altLang="en-US" sz="1200" dirty="0">
                <a:solidFill>
                  <a:schemeClr val="bg1"/>
                </a:solidFill>
              </a:endParaRPr>
            </a:p>
          </p:txBody>
        </p:sp>
        <p:sp>
          <p:nvSpPr>
            <p:cNvPr id="13" name="Freeform: Shape 18">
              <a:extLst>
                <a:ext uri="{FF2B5EF4-FFF2-40B4-BE49-F238E27FC236}">
                  <a16:creationId xmlns:a16="http://schemas.microsoft.com/office/drawing/2014/main" id="{F9AD90D3-4B10-413F-BBB4-437B8689D401}"/>
                </a:ext>
              </a:extLst>
            </p:cNvPr>
            <p:cNvSpPr/>
            <p:nvPr/>
          </p:nvSpPr>
          <p:spPr>
            <a:xfrm rot="12549158">
              <a:off x="7834134" y="4818662"/>
              <a:ext cx="385917" cy="383352"/>
            </a:xfrm>
            <a:custGeom>
              <a:avLst/>
              <a:gdLst>
                <a:gd name="connsiteX0" fmla="*/ 634972 w 959953"/>
                <a:gd name="connsiteY0" fmla="*/ 266954 h 953574"/>
                <a:gd name="connsiteX1" fmla="*/ 547907 w 959953"/>
                <a:gd name="connsiteY1" fmla="*/ 315518 h 953574"/>
                <a:gd name="connsiteX2" fmla="*/ 547907 w 959953"/>
                <a:gd name="connsiteY2" fmla="*/ 315518 h 953574"/>
                <a:gd name="connsiteX3" fmla="*/ 459376 w 959953"/>
                <a:gd name="connsiteY3" fmla="*/ 197171 h 953574"/>
                <a:gd name="connsiteX4" fmla="*/ 379201 w 959953"/>
                <a:gd name="connsiteY4" fmla="*/ 129980 h 953574"/>
                <a:gd name="connsiteX5" fmla="*/ 354931 w 959953"/>
                <a:gd name="connsiteY5" fmla="*/ 114757 h 953574"/>
                <a:gd name="connsiteX6" fmla="*/ 333047 w 959953"/>
                <a:gd name="connsiteY6" fmla="*/ 103193 h 953574"/>
                <a:gd name="connsiteX7" fmla="*/ 299308 w 959953"/>
                <a:gd name="connsiteY7" fmla="*/ 89575 h 953574"/>
                <a:gd name="connsiteX8" fmla="*/ 278263 w 959953"/>
                <a:gd name="connsiteY8" fmla="*/ 82541 h 953574"/>
                <a:gd name="connsiteX9" fmla="*/ 241960 w 959953"/>
                <a:gd name="connsiteY9" fmla="*/ 76094 h 953574"/>
                <a:gd name="connsiteX10" fmla="*/ 224360 w 959953"/>
                <a:gd name="connsiteY10" fmla="*/ 73747 h 953574"/>
                <a:gd name="connsiteX11" fmla="*/ 172686 w 959953"/>
                <a:gd name="connsiteY11" fmla="*/ 77477 h 953574"/>
                <a:gd name="connsiteX12" fmla="*/ 168514 w 959953"/>
                <a:gd name="connsiteY12" fmla="*/ 79039 h 953574"/>
                <a:gd name="connsiteX13" fmla="*/ 144149 w 959953"/>
                <a:gd name="connsiteY13" fmla="*/ 109140 h 953574"/>
                <a:gd name="connsiteX14" fmla="*/ 144144 w 959953"/>
                <a:gd name="connsiteY14" fmla="*/ 109151 h 953574"/>
                <a:gd name="connsiteX15" fmla="*/ 121172 w 959953"/>
                <a:gd name="connsiteY15" fmla="*/ 159702 h 953574"/>
                <a:gd name="connsiteX16" fmla="*/ 108640 w 959953"/>
                <a:gd name="connsiteY16" fmla="*/ 209297 h 953574"/>
                <a:gd name="connsiteX17" fmla="*/ 103463 w 959953"/>
                <a:gd name="connsiteY17" fmla="*/ 241752 h 953574"/>
                <a:gd name="connsiteX18" fmla="*/ 104554 w 959953"/>
                <a:gd name="connsiteY18" fmla="*/ 303947 h 953574"/>
                <a:gd name="connsiteX19" fmla="*/ 106447 w 959953"/>
                <a:gd name="connsiteY19" fmla="*/ 334735 h 953574"/>
                <a:gd name="connsiteX20" fmla="*/ 130598 w 959953"/>
                <a:gd name="connsiteY20" fmla="*/ 434137 h 953574"/>
                <a:gd name="connsiteX21" fmla="*/ 174130 w 959953"/>
                <a:gd name="connsiteY21" fmla="*/ 409855 h 953574"/>
                <a:gd name="connsiteX22" fmla="*/ 128276 w 959953"/>
                <a:gd name="connsiteY22" fmla="*/ 549587 h 953574"/>
                <a:gd name="connsiteX23" fmla="*/ 0 w 959953"/>
                <a:gd name="connsiteY23" fmla="*/ 506984 h 953574"/>
                <a:gd name="connsiteX24" fmla="*/ 43533 w 959953"/>
                <a:gd name="connsiteY24" fmla="*/ 482702 h 953574"/>
                <a:gd name="connsiteX25" fmla="*/ 43532 w 959953"/>
                <a:gd name="connsiteY25" fmla="*/ 482699 h 953574"/>
                <a:gd name="connsiteX26" fmla="*/ 15907 w 959953"/>
                <a:gd name="connsiteY26" fmla="*/ 359550 h 953574"/>
                <a:gd name="connsiteX27" fmla="*/ 15897 w 959953"/>
                <a:gd name="connsiteY27" fmla="*/ 359146 h 953574"/>
                <a:gd name="connsiteX28" fmla="*/ 15790 w 959953"/>
                <a:gd name="connsiteY28" fmla="*/ 358669 h 953574"/>
                <a:gd name="connsiteX29" fmla="*/ 14819 w 959953"/>
                <a:gd name="connsiteY29" fmla="*/ 316615 h 953574"/>
                <a:gd name="connsiteX30" fmla="*/ 14447 w 959953"/>
                <a:gd name="connsiteY30" fmla="*/ 301973 h 953574"/>
                <a:gd name="connsiteX31" fmla="*/ 14476 w 959953"/>
                <a:gd name="connsiteY31" fmla="*/ 301745 h 953574"/>
                <a:gd name="connsiteX32" fmla="*/ 14460 w 959953"/>
                <a:gd name="connsiteY32" fmla="*/ 301071 h 953574"/>
                <a:gd name="connsiteX33" fmla="*/ 18739 w 959953"/>
                <a:gd name="connsiteY33" fmla="*/ 266591 h 953574"/>
                <a:gd name="connsiteX34" fmla="*/ 20937 w 959953"/>
                <a:gd name="connsiteY34" fmla="*/ 248473 h 953574"/>
                <a:gd name="connsiteX35" fmla="*/ 21024 w 959953"/>
                <a:gd name="connsiteY35" fmla="*/ 248173 h 953574"/>
                <a:gd name="connsiteX36" fmla="*/ 21078 w 959953"/>
                <a:gd name="connsiteY36" fmla="*/ 247745 h 953574"/>
                <a:gd name="connsiteX37" fmla="*/ 29340 w 959953"/>
                <a:gd name="connsiteY37" fmla="*/ 219894 h 953574"/>
                <a:gd name="connsiteX38" fmla="*/ 35158 w 959953"/>
                <a:gd name="connsiteY38" fmla="*/ 200111 h 953574"/>
                <a:gd name="connsiteX39" fmla="*/ 35280 w 959953"/>
                <a:gd name="connsiteY39" fmla="*/ 199875 h 953574"/>
                <a:gd name="connsiteX40" fmla="*/ 35336 w 959953"/>
                <a:gd name="connsiteY40" fmla="*/ 199685 h 953574"/>
                <a:gd name="connsiteX41" fmla="*/ 85538 w 959953"/>
                <a:gd name="connsiteY41" fmla="*/ 123338 h 953574"/>
                <a:gd name="connsiteX42" fmla="*/ 85921 w 959953"/>
                <a:gd name="connsiteY42" fmla="*/ 123052 h 953574"/>
                <a:gd name="connsiteX43" fmla="*/ 85939 w 959953"/>
                <a:gd name="connsiteY43" fmla="*/ 123032 h 953574"/>
                <a:gd name="connsiteX44" fmla="*/ 86870 w 959953"/>
                <a:gd name="connsiteY44" fmla="*/ 122346 h 953574"/>
                <a:gd name="connsiteX45" fmla="*/ 120864 w 959953"/>
                <a:gd name="connsiteY45" fmla="*/ 97040 h 953574"/>
                <a:gd name="connsiteX46" fmla="*/ 121665 w 959953"/>
                <a:gd name="connsiteY46" fmla="*/ 96729 h 953574"/>
                <a:gd name="connsiteX47" fmla="*/ 122067 w 959953"/>
                <a:gd name="connsiteY47" fmla="*/ 96433 h 953574"/>
                <a:gd name="connsiteX48" fmla="*/ 209133 w 959953"/>
                <a:gd name="connsiteY48" fmla="*/ 47870 h 953574"/>
                <a:gd name="connsiteX49" fmla="*/ 314540 w 959953"/>
                <a:gd name="connsiteY49" fmla="*/ 24956 h 953574"/>
                <a:gd name="connsiteX50" fmla="*/ 634972 w 959953"/>
                <a:gd name="connsiteY50" fmla="*/ 266954 h 953574"/>
                <a:gd name="connsiteX51" fmla="*/ 713619 w 959953"/>
                <a:gd name="connsiteY51" fmla="*/ 599119 h 953574"/>
                <a:gd name="connsiteX52" fmla="*/ 631507 w 959953"/>
                <a:gd name="connsiteY52" fmla="*/ 524687 h 953574"/>
                <a:gd name="connsiteX53" fmla="*/ 713619 w 959953"/>
                <a:gd name="connsiteY53" fmla="*/ 434896 h 953574"/>
                <a:gd name="connsiteX54" fmla="*/ 713619 w 959953"/>
                <a:gd name="connsiteY54" fmla="*/ 475952 h 953574"/>
                <a:gd name="connsiteX55" fmla="*/ 792448 w 959953"/>
                <a:gd name="connsiteY55" fmla="*/ 451592 h 953574"/>
                <a:gd name="connsiteX56" fmla="*/ 813239 w 959953"/>
                <a:gd name="connsiteY56" fmla="*/ 441610 h 953574"/>
                <a:gd name="connsiteX57" fmla="*/ 861107 w 959953"/>
                <a:gd name="connsiteY57" fmla="*/ 412845 h 953574"/>
                <a:gd name="connsiteX58" fmla="*/ 878368 w 959953"/>
                <a:gd name="connsiteY58" fmla="*/ 399992 h 953574"/>
                <a:gd name="connsiteX59" fmla="*/ 925777 w 959953"/>
                <a:gd name="connsiteY59" fmla="*/ 349242 h 953574"/>
                <a:gd name="connsiteX60" fmla="*/ 954533 w 959953"/>
                <a:gd name="connsiteY60" fmla="*/ 284342 h 953574"/>
                <a:gd name="connsiteX61" fmla="*/ 953280 w 959953"/>
                <a:gd name="connsiteY61" fmla="*/ 275193 h 953574"/>
                <a:gd name="connsiteX62" fmla="*/ 953280 w 959953"/>
                <a:gd name="connsiteY62" fmla="*/ 275192 h 953574"/>
                <a:gd name="connsiteX63" fmla="*/ 935230 w 959953"/>
                <a:gd name="connsiteY63" fmla="*/ 232382 h 953574"/>
                <a:gd name="connsiteX64" fmla="*/ 926480 w 959953"/>
                <a:gd name="connsiteY64" fmla="*/ 219408 h 953574"/>
                <a:gd name="connsiteX65" fmla="*/ 907277 w 959953"/>
                <a:gd name="connsiteY65" fmla="*/ 193361 h 953574"/>
                <a:gd name="connsiteX66" fmla="*/ 893773 w 959953"/>
                <a:gd name="connsiteY66" fmla="*/ 179725 h 953574"/>
                <a:gd name="connsiteX67" fmla="*/ 870441 w 959953"/>
                <a:gd name="connsiteY67" fmla="*/ 158906 h 953574"/>
                <a:gd name="connsiteX68" fmla="*/ 853342 w 959953"/>
                <a:gd name="connsiteY68" fmla="*/ 146614 h 953574"/>
                <a:gd name="connsiteX69" fmla="*/ 832655 w 959953"/>
                <a:gd name="connsiteY69" fmla="*/ 134047 h 953574"/>
                <a:gd name="connsiteX70" fmla="*/ 752156 w 959953"/>
                <a:gd name="connsiteY70" fmla="*/ 100045 h 953574"/>
                <a:gd name="connsiteX71" fmla="*/ 631508 w 959953"/>
                <a:gd name="connsiteY71" fmla="*/ 82112 h 953574"/>
                <a:gd name="connsiteX72" fmla="*/ 631507 w 959953"/>
                <a:gd name="connsiteY72" fmla="*/ 82112 h 953574"/>
                <a:gd name="connsiteX73" fmla="*/ 631507 w 959953"/>
                <a:gd name="connsiteY73" fmla="*/ 0 h 953574"/>
                <a:gd name="connsiteX74" fmla="*/ 959953 w 959953"/>
                <a:gd name="connsiteY74" fmla="*/ 241815 h 953574"/>
                <a:gd name="connsiteX75" fmla="*/ 959953 w 959953"/>
                <a:gd name="connsiteY75" fmla="*/ 323927 h 953574"/>
                <a:gd name="connsiteX76" fmla="*/ 959664 w 959953"/>
                <a:gd name="connsiteY76" fmla="*/ 326454 h 953574"/>
                <a:gd name="connsiteX77" fmla="*/ 959927 w 959953"/>
                <a:gd name="connsiteY77" fmla="*/ 329017 h 953574"/>
                <a:gd name="connsiteX78" fmla="*/ 956870 w 959953"/>
                <a:gd name="connsiteY78" fmla="*/ 350916 h 953574"/>
                <a:gd name="connsiteX79" fmla="*/ 955316 w 959953"/>
                <a:gd name="connsiteY79" fmla="*/ 364516 h 953574"/>
                <a:gd name="connsiteX80" fmla="*/ 954740 w 959953"/>
                <a:gd name="connsiteY80" fmla="*/ 366170 h 953574"/>
                <a:gd name="connsiteX81" fmla="*/ 954444 w 959953"/>
                <a:gd name="connsiteY81" fmla="*/ 368288 h 953574"/>
                <a:gd name="connsiteX82" fmla="*/ 946676 w 959953"/>
                <a:gd name="connsiteY82" fmla="*/ 389318 h 953574"/>
                <a:gd name="connsiteX83" fmla="*/ 941856 w 959953"/>
                <a:gd name="connsiteY83" fmla="*/ 403153 h 953574"/>
                <a:gd name="connsiteX84" fmla="*/ 941098 w 959953"/>
                <a:gd name="connsiteY84" fmla="*/ 404417 h 953574"/>
                <a:gd name="connsiteX85" fmla="*/ 940574 w 959953"/>
                <a:gd name="connsiteY85" fmla="*/ 405836 h 953574"/>
                <a:gd name="connsiteX86" fmla="*/ 928697 w 959953"/>
                <a:gd name="connsiteY86" fmla="*/ 425104 h 953574"/>
                <a:gd name="connsiteX87" fmla="*/ 920247 w 959953"/>
                <a:gd name="connsiteY87" fmla="*/ 439198 h 953574"/>
                <a:gd name="connsiteX88" fmla="*/ 919463 w 959953"/>
                <a:gd name="connsiteY88" fmla="*/ 440083 h 953574"/>
                <a:gd name="connsiteX89" fmla="*/ 918897 w 959953"/>
                <a:gd name="connsiteY89" fmla="*/ 441002 h 953574"/>
                <a:gd name="connsiteX90" fmla="*/ 902309 w 959953"/>
                <a:gd name="connsiteY90" fmla="*/ 459437 h 953574"/>
                <a:gd name="connsiteX91" fmla="*/ 891166 w 959953"/>
                <a:gd name="connsiteY91" fmla="*/ 472008 h 953574"/>
                <a:gd name="connsiteX92" fmla="*/ 890725 w 959953"/>
                <a:gd name="connsiteY92" fmla="*/ 472310 h 953574"/>
                <a:gd name="connsiteX93" fmla="*/ 889989 w 959953"/>
                <a:gd name="connsiteY93" fmla="*/ 473128 h 953574"/>
                <a:gd name="connsiteX94" fmla="*/ 826118 w 959953"/>
                <a:gd name="connsiteY94" fmla="*/ 516566 h 953574"/>
                <a:gd name="connsiteX95" fmla="*/ 813286 w 959953"/>
                <a:gd name="connsiteY95" fmla="*/ 525356 h 953574"/>
                <a:gd name="connsiteX96" fmla="*/ 813107 w 959953"/>
                <a:gd name="connsiteY96" fmla="*/ 525415 h 953574"/>
                <a:gd name="connsiteX97" fmla="*/ 812795 w 959953"/>
                <a:gd name="connsiteY97" fmla="*/ 525627 h 953574"/>
                <a:gd name="connsiteX98" fmla="*/ 713619 w 959953"/>
                <a:gd name="connsiteY98" fmla="*/ 558063 h 953574"/>
                <a:gd name="connsiteX99" fmla="*/ 519277 w 959953"/>
                <a:gd name="connsiteY99" fmla="*/ 939296 h 953574"/>
                <a:gd name="connsiteX100" fmla="*/ 479873 w 959953"/>
                <a:gd name="connsiteY100" fmla="*/ 937059 h 953574"/>
                <a:gd name="connsiteX101" fmla="*/ 518583 w 959953"/>
                <a:gd name="connsiteY101" fmla="*/ 939411 h 953574"/>
                <a:gd name="connsiteX102" fmla="*/ 672362 w 959953"/>
                <a:gd name="connsiteY102" fmla="*/ 932426 h 953574"/>
                <a:gd name="connsiteX103" fmla="*/ 557926 w 959953"/>
                <a:gd name="connsiteY103" fmla="*/ 950972 h 953574"/>
                <a:gd name="connsiteX104" fmla="*/ 479871 w 959953"/>
                <a:gd name="connsiteY104" fmla="*/ 937059 h 953574"/>
                <a:gd name="connsiteX105" fmla="*/ 467340 w 959953"/>
                <a:gd name="connsiteY105" fmla="*/ 932979 h 953574"/>
                <a:gd name="connsiteX106" fmla="*/ 459166 w 959953"/>
                <a:gd name="connsiteY106" fmla="*/ 931989 h 953574"/>
                <a:gd name="connsiteX107" fmla="*/ 447429 w 959953"/>
                <a:gd name="connsiteY107" fmla="*/ 926495 h 953574"/>
                <a:gd name="connsiteX108" fmla="*/ 435465 w 959953"/>
                <a:gd name="connsiteY108" fmla="*/ 922599 h 953574"/>
                <a:gd name="connsiteX109" fmla="*/ 426463 w 959953"/>
                <a:gd name="connsiteY109" fmla="*/ 916681 h 953574"/>
                <a:gd name="connsiteX110" fmla="*/ 417693 w 959953"/>
                <a:gd name="connsiteY110" fmla="*/ 912575 h 953574"/>
                <a:gd name="connsiteX111" fmla="*/ 407785 w 959953"/>
                <a:gd name="connsiteY111" fmla="*/ 904401 h 953574"/>
                <a:gd name="connsiteX112" fmla="*/ 396296 w 959953"/>
                <a:gd name="connsiteY112" fmla="*/ 896847 h 953574"/>
                <a:gd name="connsiteX113" fmla="*/ 388481 w 959953"/>
                <a:gd name="connsiteY113" fmla="*/ 888474 h 953574"/>
                <a:gd name="connsiteX114" fmla="*/ 380857 w 959953"/>
                <a:gd name="connsiteY114" fmla="*/ 882184 h 953574"/>
                <a:gd name="connsiteX115" fmla="*/ 372771 w 959953"/>
                <a:gd name="connsiteY115" fmla="*/ 871640 h 953574"/>
                <a:gd name="connsiteX116" fmla="*/ 363045 w 959953"/>
                <a:gd name="connsiteY116" fmla="*/ 861219 h 953574"/>
                <a:gd name="connsiteX117" fmla="*/ 356603 w 959953"/>
                <a:gd name="connsiteY117" fmla="*/ 850559 h 953574"/>
                <a:gd name="connsiteX118" fmla="*/ 349784 w 959953"/>
                <a:gd name="connsiteY118" fmla="*/ 841668 h 953574"/>
                <a:gd name="connsiteX119" fmla="*/ 343860 w 959953"/>
                <a:gd name="connsiteY119" fmla="*/ 829475 h 953574"/>
                <a:gd name="connsiteX120" fmla="*/ 336401 w 959953"/>
                <a:gd name="connsiteY120" fmla="*/ 817134 h 953574"/>
                <a:gd name="connsiteX121" fmla="*/ 331238 w 959953"/>
                <a:gd name="connsiteY121" fmla="*/ 803497 h 953574"/>
                <a:gd name="connsiteX122" fmla="*/ 325595 w 959953"/>
                <a:gd name="connsiteY122" fmla="*/ 791882 h 953574"/>
                <a:gd name="connsiteX123" fmla="*/ 323936 w 959953"/>
                <a:gd name="connsiteY123" fmla="*/ 784207 h 953574"/>
                <a:gd name="connsiteX124" fmla="*/ 317046 w 959953"/>
                <a:gd name="connsiteY124" fmla="*/ 766009 h 953574"/>
                <a:gd name="connsiteX125" fmla="*/ 305667 w 959953"/>
                <a:gd name="connsiteY125" fmla="*/ 709260 h 953574"/>
                <a:gd name="connsiteX126" fmla="*/ 305929 w 959953"/>
                <a:gd name="connsiteY126" fmla="*/ 700915 h 953574"/>
                <a:gd name="connsiteX127" fmla="*/ 304036 w 959953"/>
                <a:gd name="connsiteY127" fmla="*/ 692163 h 953574"/>
                <a:gd name="connsiteX128" fmla="*/ 309572 w 959953"/>
                <a:gd name="connsiteY128" fmla="*/ 584565 h 953574"/>
                <a:gd name="connsiteX129" fmla="*/ 309573 w 959953"/>
                <a:gd name="connsiteY129" fmla="*/ 584565 h 953574"/>
                <a:gd name="connsiteX130" fmla="*/ 387628 w 959953"/>
                <a:gd name="connsiteY130" fmla="*/ 598478 h 953574"/>
                <a:gd name="connsiteX131" fmla="*/ 387627 w 959953"/>
                <a:gd name="connsiteY131" fmla="*/ 598479 h 953574"/>
                <a:gd name="connsiteX132" fmla="*/ 382625 w 959953"/>
                <a:gd name="connsiteY132" fmla="*/ 703040 h 953574"/>
                <a:gd name="connsiteX133" fmla="*/ 388024 w 959953"/>
                <a:gd name="connsiteY133" fmla="*/ 734557 h 953574"/>
                <a:gd name="connsiteX134" fmla="*/ 402202 w 959953"/>
                <a:gd name="connsiteY134" fmla="*/ 797361 h 953574"/>
                <a:gd name="connsiteX135" fmla="*/ 429737 w 959953"/>
                <a:gd name="connsiteY135" fmla="*/ 857589 h 953574"/>
                <a:gd name="connsiteX136" fmla="*/ 435784 w 959953"/>
                <a:gd name="connsiteY136" fmla="*/ 866034 h 953574"/>
                <a:gd name="connsiteX137" fmla="*/ 483259 w 959953"/>
                <a:gd name="connsiteY137" fmla="*/ 917845 h 953574"/>
                <a:gd name="connsiteX138" fmla="*/ 519600 w 959953"/>
                <a:gd name="connsiteY138" fmla="*/ 939243 h 953574"/>
                <a:gd name="connsiteX139" fmla="*/ 556966 w 959953"/>
                <a:gd name="connsiteY139" fmla="*/ 933051 h 953574"/>
                <a:gd name="connsiteX140" fmla="*/ 606237 w 959953"/>
                <a:gd name="connsiteY140" fmla="*/ 911078 h 953574"/>
                <a:gd name="connsiteX141" fmla="*/ 618017 w 959953"/>
                <a:gd name="connsiteY141" fmla="*/ 903735 h 953574"/>
                <a:gd name="connsiteX142" fmla="*/ 640369 w 959953"/>
                <a:gd name="connsiteY142" fmla="*/ 885507 h 953574"/>
                <a:gd name="connsiteX143" fmla="*/ 682219 w 959953"/>
                <a:gd name="connsiteY143" fmla="*/ 842260 h 953574"/>
                <a:gd name="connsiteX144" fmla="*/ 697583 w 959953"/>
                <a:gd name="connsiteY144" fmla="*/ 822440 h 953574"/>
                <a:gd name="connsiteX145" fmla="*/ 740385 w 959953"/>
                <a:gd name="connsiteY145" fmla="*/ 741888 h 953574"/>
                <a:gd name="connsiteX146" fmla="*/ 701358 w 959953"/>
                <a:gd name="connsiteY146" fmla="*/ 734932 h 953574"/>
                <a:gd name="connsiteX147" fmla="*/ 800500 w 959953"/>
                <a:gd name="connsiteY147" fmla="*/ 672069 h 953574"/>
                <a:gd name="connsiteX148" fmla="*/ 857468 w 959953"/>
                <a:gd name="connsiteY148" fmla="*/ 762758 h 953574"/>
                <a:gd name="connsiteX149" fmla="*/ 818440 w 959953"/>
                <a:gd name="connsiteY149" fmla="*/ 755801 h 953574"/>
                <a:gd name="connsiteX150" fmla="*/ 672362 w 959953"/>
                <a:gd name="connsiteY150" fmla="*/ 932426 h 953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959953" h="953574">
                  <a:moveTo>
                    <a:pt x="634972" y="266954"/>
                  </a:moveTo>
                  <a:lnTo>
                    <a:pt x="547907" y="315518"/>
                  </a:lnTo>
                  <a:lnTo>
                    <a:pt x="547907" y="315518"/>
                  </a:lnTo>
                  <a:lnTo>
                    <a:pt x="459376" y="197171"/>
                  </a:lnTo>
                  <a:lnTo>
                    <a:pt x="379201" y="129980"/>
                  </a:lnTo>
                  <a:lnTo>
                    <a:pt x="354931" y="114757"/>
                  </a:lnTo>
                  <a:lnTo>
                    <a:pt x="333047" y="103193"/>
                  </a:lnTo>
                  <a:lnTo>
                    <a:pt x="299308" y="89575"/>
                  </a:lnTo>
                  <a:lnTo>
                    <a:pt x="278263" y="82541"/>
                  </a:lnTo>
                  <a:lnTo>
                    <a:pt x="241960" y="76094"/>
                  </a:lnTo>
                  <a:lnTo>
                    <a:pt x="224360" y="73747"/>
                  </a:lnTo>
                  <a:lnTo>
                    <a:pt x="172686" y="77477"/>
                  </a:lnTo>
                  <a:lnTo>
                    <a:pt x="168514" y="79039"/>
                  </a:lnTo>
                  <a:lnTo>
                    <a:pt x="144149" y="109140"/>
                  </a:lnTo>
                  <a:lnTo>
                    <a:pt x="144144" y="109151"/>
                  </a:lnTo>
                  <a:lnTo>
                    <a:pt x="121172" y="159702"/>
                  </a:lnTo>
                  <a:lnTo>
                    <a:pt x="108640" y="209297"/>
                  </a:lnTo>
                  <a:lnTo>
                    <a:pt x="103463" y="241752"/>
                  </a:lnTo>
                  <a:lnTo>
                    <a:pt x="104554" y="303947"/>
                  </a:lnTo>
                  <a:lnTo>
                    <a:pt x="106447" y="334735"/>
                  </a:lnTo>
                  <a:lnTo>
                    <a:pt x="130598" y="434137"/>
                  </a:lnTo>
                  <a:lnTo>
                    <a:pt x="174130" y="409855"/>
                  </a:lnTo>
                  <a:lnTo>
                    <a:pt x="128276" y="549587"/>
                  </a:lnTo>
                  <a:lnTo>
                    <a:pt x="0" y="506984"/>
                  </a:lnTo>
                  <a:lnTo>
                    <a:pt x="43533" y="482702"/>
                  </a:lnTo>
                  <a:lnTo>
                    <a:pt x="43532" y="482699"/>
                  </a:lnTo>
                  <a:lnTo>
                    <a:pt x="15907" y="359550"/>
                  </a:lnTo>
                  <a:lnTo>
                    <a:pt x="15897" y="359146"/>
                  </a:lnTo>
                  <a:lnTo>
                    <a:pt x="15790" y="358669"/>
                  </a:lnTo>
                  <a:lnTo>
                    <a:pt x="14819" y="316615"/>
                  </a:lnTo>
                  <a:lnTo>
                    <a:pt x="14447" y="301973"/>
                  </a:lnTo>
                  <a:lnTo>
                    <a:pt x="14476" y="301745"/>
                  </a:lnTo>
                  <a:lnTo>
                    <a:pt x="14460" y="301071"/>
                  </a:lnTo>
                  <a:lnTo>
                    <a:pt x="18739" y="266591"/>
                  </a:lnTo>
                  <a:lnTo>
                    <a:pt x="20937" y="248473"/>
                  </a:lnTo>
                  <a:lnTo>
                    <a:pt x="21024" y="248173"/>
                  </a:lnTo>
                  <a:lnTo>
                    <a:pt x="21078" y="247745"/>
                  </a:lnTo>
                  <a:lnTo>
                    <a:pt x="29340" y="219894"/>
                  </a:lnTo>
                  <a:lnTo>
                    <a:pt x="35158" y="200111"/>
                  </a:lnTo>
                  <a:lnTo>
                    <a:pt x="35280" y="199875"/>
                  </a:lnTo>
                  <a:lnTo>
                    <a:pt x="35336" y="199685"/>
                  </a:lnTo>
                  <a:cubicBezTo>
                    <a:pt x="47319" y="169621"/>
                    <a:pt x="64190" y="143730"/>
                    <a:pt x="85538" y="123338"/>
                  </a:cubicBezTo>
                  <a:lnTo>
                    <a:pt x="85921" y="123052"/>
                  </a:lnTo>
                  <a:lnTo>
                    <a:pt x="85939" y="123032"/>
                  </a:lnTo>
                  <a:lnTo>
                    <a:pt x="86870" y="122346"/>
                  </a:lnTo>
                  <a:lnTo>
                    <a:pt x="120864" y="97040"/>
                  </a:lnTo>
                  <a:lnTo>
                    <a:pt x="121665" y="96729"/>
                  </a:lnTo>
                  <a:lnTo>
                    <a:pt x="122067" y="96433"/>
                  </a:lnTo>
                  <a:lnTo>
                    <a:pt x="209133" y="47870"/>
                  </a:lnTo>
                  <a:cubicBezTo>
                    <a:pt x="241107" y="30034"/>
                    <a:pt x="277004" y="22788"/>
                    <a:pt x="314540" y="24956"/>
                  </a:cubicBezTo>
                  <a:cubicBezTo>
                    <a:pt x="427148" y="31462"/>
                    <a:pt x="554508" y="122700"/>
                    <a:pt x="634972" y="266954"/>
                  </a:cubicBezTo>
                  <a:close/>
                  <a:moveTo>
                    <a:pt x="713619" y="599119"/>
                  </a:moveTo>
                  <a:lnTo>
                    <a:pt x="631507" y="524687"/>
                  </a:lnTo>
                  <a:lnTo>
                    <a:pt x="713619" y="434896"/>
                  </a:lnTo>
                  <a:lnTo>
                    <a:pt x="713619" y="475952"/>
                  </a:lnTo>
                  <a:lnTo>
                    <a:pt x="792448" y="451592"/>
                  </a:lnTo>
                  <a:lnTo>
                    <a:pt x="813239" y="441610"/>
                  </a:lnTo>
                  <a:lnTo>
                    <a:pt x="861107" y="412845"/>
                  </a:lnTo>
                  <a:lnTo>
                    <a:pt x="878368" y="399992"/>
                  </a:lnTo>
                  <a:lnTo>
                    <a:pt x="925777" y="349242"/>
                  </a:lnTo>
                  <a:lnTo>
                    <a:pt x="954533" y="284342"/>
                  </a:lnTo>
                  <a:lnTo>
                    <a:pt x="953280" y="275193"/>
                  </a:lnTo>
                  <a:lnTo>
                    <a:pt x="953280" y="275192"/>
                  </a:lnTo>
                  <a:lnTo>
                    <a:pt x="935230" y="232382"/>
                  </a:lnTo>
                  <a:lnTo>
                    <a:pt x="926480" y="219408"/>
                  </a:lnTo>
                  <a:lnTo>
                    <a:pt x="907277" y="193361"/>
                  </a:lnTo>
                  <a:lnTo>
                    <a:pt x="893773" y="179725"/>
                  </a:lnTo>
                  <a:lnTo>
                    <a:pt x="870441" y="158906"/>
                  </a:lnTo>
                  <a:lnTo>
                    <a:pt x="853342" y="146614"/>
                  </a:lnTo>
                  <a:lnTo>
                    <a:pt x="832655" y="134047"/>
                  </a:lnTo>
                  <a:lnTo>
                    <a:pt x="752156" y="100045"/>
                  </a:lnTo>
                  <a:lnTo>
                    <a:pt x="631508" y="82112"/>
                  </a:lnTo>
                  <a:lnTo>
                    <a:pt x="631507" y="82112"/>
                  </a:lnTo>
                  <a:lnTo>
                    <a:pt x="631507" y="0"/>
                  </a:lnTo>
                  <a:cubicBezTo>
                    <a:pt x="812903" y="0"/>
                    <a:pt x="959953" y="108264"/>
                    <a:pt x="959953" y="241815"/>
                  </a:cubicBezTo>
                  <a:lnTo>
                    <a:pt x="959953" y="323927"/>
                  </a:lnTo>
                  <a:lnTo>
                    <a:pt x="959664" y="326454"/>
                  </a:lnTo>
                  <a:lnTo>
                    <a:pt x="959927" y="329017"/>
                  </a:lnTo>
                  <a:lnTo>
                    <a:pt x="956870" y="350916"/>
                  </a:lnTo>
                  <a:lnTo>
                    <a:pt x="955316" y="364516"/>
                  </a:lnTo>
                  <a:lnTo>
                    <a:pt x="954740" y="366170"/>
                  </a:lnTo>
                  <a:lnTo>
                    <a:pt x="954444" y="368288"/>
                  </a:lnTo>
                  <a:lnTo>
                    <a:pt x="946676" y="389318"/>
                  </a:lnTo>
                  <a:lnTo>
                    <a:pt x="941856" y="403153"/>
                  </a:lnTo>
                  <a:lnTo>
                    <a:pt x="941098" y="404417"/>
                  </a:lnTo>
                  <a:lnTo>
                    <a:pt x="940574" y="405836"/>
                  </a:lnTo>
                  <a:lnTo>
                    <a:pt x="928697" y="425104"/>
                  </a:lnTo>
                  <a:lnTo>
                    <a:pt x="920247" y="439198"/>
                  </a:lnTo>
                  <a:lnTo>
                    <a:pt x="919463" y="440083"/>
                  </a:lnTo>
                  <a:lnTo>
                    <a:pt x="918897" y="441002"/>
                  </a:lnTo>
                  <a:lnTo>
                    <a:pt x="902309" y="459437"/>
                  </a:lnTo>
                  <a:lnTo>
                    <a:pt x="891166" y="472008"/>
                  </a:lnTo>
                  <a:lnTo>
                    <a:pt x="890725" y="472310"/>
                  </a:lnTo>
                  <a:lnTo>
                    <a:pt x="889989" y="473128"/>
                  </a:lnTo>
                  <a:lnTo>
                    <a:pt x="826118" y="516566"/>
                  </a:lnTo>
                  <a:lnTo>
                    <a:pt x="813286" y="525356"/>
                  </a:lnTo>
                  <a:lnTo>
                    <a:pt x="813107" y="525415"/>
                  </a:lnTo>
                  <a:lnTo>
                    <a:pt x="812795" y="525627"/>
                  </a:lnTo>
                  <a:cubicBezTo>
                    <a:pt x="783144" y="540075"/>
                    <a:pt x="749828" y="551180"/>
                    <a:pt x="713619" y="558063"/>
                  </a:cubicBezTo>
                  <a:close/>
                  <a:moveTo>
                    <a:pt x="519277" y="939296"/>
                  </a:moveTo>
                  <a:lnTo>
                    <a:pt x="479873" y="937059"/>
                  </a:lnTo>
                  <a:lnTo>
                    <a:pt x="518583" y="939411"/>
                  </a:lnTo>
                  <a:close/>
                  <a:moveTo>
                    <a:pt x="672362" y="932426"/>
                  </a:moveTo>
                  <a:cubicBezTo>
                    <a:pt x="635780" y="950874"/>
                    <a:pt x="596564" y="957859"/>
                    <a:pt x="557926" y="950972"/>
                  </a:cubicBezTo>
                  <a:lnTo>
                    <a:pt x="479871" y="937059"/>
                  </a:lnTo>
                  <a:lnTo>
                    <a:pt x="467340" y="932979"/>
                  </a:lnTo>
                  <a:lnTo>
                    <a:pt x="459166" y="931989"/>
                  </a:lnTo>
                  <a:lnTo>
                    <a:pt x="447429" y="926495"/>
                  </a:lnTo>
                  <a:lnTo>
                    <a:pt x="435465" y="922599"/>
                  </a:lnTo>
                  <a:lnTo>
                    <a:pt x="426463" y="916681"/>
                  </a:lnTo>
                  <a:lnTo>
                    <a:pt x="417693" y="912575"/>
                  </a:lnTo>
                  <a:lnTo>
                    <a:pt x="407785" y="904401"/>
                  </a:lnTo>
                  <a:lnTo>
                    <a:pt x="396296" y="896847"/>
                  </a:lnTo>
                  <a:lnTo>
                    <a:pt x="388481" y="888474"/>
                  </a:lnTo>
                  <a:lnTo>
                    <a:pt x="380857" y="882184"/>
                  </a:lnTo>
                  <a:lnTo>
                    <a:pt x="372771" y="871640"/>
                  </a:lnTo>
                  <a:lnTo>
                    <a:pt x="363045" y="861219"/>
                  </a:lnTo>
                  <a:lnTo>
                    <a:pt x="356603" y="850559"/>
                  </a:lnTo>
                  <a:lnTo>
                    <a:pt x="349784" y="841668"/>
                  </a:lnTo>
                  <a:lnTo>
                    <a:pt x="343860" y="829475"/>
                  </a:lnTo>
                  <a:lnTo>
                    <a:pt x="336401" y="817134"/>
                  </a:lnTo>
                  <a:lnTo>
                    <a:pt x="331238" y="803497"/>
                  </a:lnTo>
                  <a:lnTo>
                    <a:pt x="325595" y="791882"/>
                  </a:lnTo>
                  <a:lnTo>
                    <a:pt x="323936" y="784207"/>
                  </a:lnTo>
                  <a:lnTo>
                    <a:pt x="317046" y="766009"/>
                  </a:lnTo>
                  <a:cubicBezTo>
                    <a:pt x="311886" y="747951"/>
                    <a:pt x="308055" y="728956"/>
                    <a:pt x="305667" y="709260"/>
                  </a:cubicBezTo>
                  <a:lnTo>
                    <a:pt x="305929" y="700915"/>
                  </a:lnTo>
                  <a:lnTo>
                    <a:pt x="304036" y="692163"/>
                  </a:lnTo>
                  <a:cubicBezTo>
                    <a:pt x="301325" y="657090"/>
                    <a:pt x="303131" y="620703"/>
                    <a:pt x="309572" y="584565"/>
                  </a:cubicBezTo>
                  <a:lnTo>
                    <a:pt x="309573" y="584565"/>
                  </a:lnTo>
                  <a:lnTo>
                    <a:pt x="387628" y="598478"/>
                  </a:lnTo>
                  <a:lnTo>
                    <a:pt x="387627" y="598479"/>
                  </a:lnTo>
                  <a:lnTo>
                    <a:pt x="382625" y="703040"/>
                  </a:lnTo>
                  <a:lnTo>
                    <a:pt x="388024" y="734557"/>
                  </a:lnTo>
                  <a:lnTo>
                    <a:pt x="402202" y="797361"/>
                  </a:lnTo>
                  <a:lnTo>
                    <a:pt x="429737" y="857589"/>
                  </a:lnTo>
                  <a:lnTo>
                    <a:pt x="435784" y="866034"/>
                  </a:lnTo>
                  <a:lnTo>
                    <a:pt x="483259" y="917845"/>
                  </a:lnTo>
                  <a:lnTo>
                    <a:pt x="519600" y="939243"/>
                  </a:lnTo>
                  <a:lnTo>
                    <a:pt x="556966" y="933051"/>
                  </a:lnTo>
                  <a:lnTo>
                    <a:pt x="606237" y="911078"/>
                  </a:lnTo>
                  <a:lnTo>
                    <a:pt x="618017" y="903735"/>
                  </a:lnTo>
                  <a:lnTo>
                    <a:pt x="640369" y="885507"/>
                  </a:lnTo>
                  <a:lnTo>
                    <a:pt x="682219" y="842260"/>
                  </a:lnTo>
                  <a:lnTo>
                    <a:pt x="697583" y="822440"/>
                  </a:lnTo>
                  <a:lnTo>
                    <a:pt x="740385" y="741888"/>
                  </a:lnTo>
                  <a:lnTo>
                    <a:pt x="701358" y="734932"/>
                  </a:lnTo>
                  <a:lnTo>
                    <a:pt x="800500" y="672069"/>
                  </a:lnTo>
                  <a:lnTo>
                    <a:pt x="857468" y="762758"/>
                  </a:lnTo>
                  <a:lnTo>
                    <a:pt x="818440" y="755801"/>
                  </a:lnTo>
                  <a:cubicBezTo>
                    <a:pt x="786984" y="839089"/>
                    <a:pt x="733333" y="901679"/>
                    <a:pt x="672362" y="932426"/>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2" name="文本框 31">
            <a:extLst>
              <a:ext uri="{FF2B5EF4-FFF2-40B4-BE49-F238E27FC236}">
                <a16:creationId xmlns:a16="http://schemas.microsoft.com/office/drawing/2014/main" id="{4C5C4468-E125-428C-B485-9BE1AAEE408A}"/>
              </a:ext>
            </a:extLst>
          </p:cNvPr>
          <p:cNvSpPr txBox="1"/>
          <p:nvPr/>
        </p:nvSpPr>
        <p:spPr>
          <a:xfrm>
            <a:off x="4558393" y="252343"/>
            <a:ext cx="3075214"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dirty="0">
                <a:solidFill>
                  <a:srgbClr val="152E52"/>
                </a:solidFill>
                <a:ea typeface="+mj-ea"/>
              </a:rPr>
              <a:t>智慧交通服务介绍</a:t>
            </a:r>
            <a:endParaRPr lang="en-US" altLang="zh-CN" sz="2800" b="1" dirty="0">
              <a:solidFill>
                <a:srgbClr val="152E52"/>
              </a:solidFill>
              <a:ea typeface="+mj-ea"/>
            </a:endParaRPr>
          </a:p>
        </p:txBody>
      </p:sp>
      <p:sp>
        <p:nvSpPr>
          <p:cNvPr id="33" name="文本框 32">
            <a:extLst>
              <a:ext uri="{FF2B5EF4-FFF2-40B4-BE49-F238E27FC236}">
                <a16:creationId xmlns:a16="http://schemas.microsoft.com/office/drawing/2014/main" id="{F937DD58-6842-473C-AF10-01E9075F9238}"/>
              </a:ext>
            </a:extLst>
          </p:cNvPr>
          <p:cNvSpPr txBox="1"/>
          <p:nvPr/>
        </p:nvSpPr>
        <p:spPr>
          <a:xfrm>
            <a:off x="4144736" y="875246"/>
            <a:ext cx="3902529" cy="266035"/>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en-US" altLang="zh-CN" sz="1050" dirty="0">
                <a:solidFill>
                  <a:schemeClr val="bg1">
                    <a:lumMod val="65000"/>
                  </a:schemeClr>
                </a:solidFill>
                <a:latin typeface="Calibri" panose="020F0502020204030204" pitchFamily="34" charset="0"/>
                <a:ea typeface="+mj-ea"/>
                <a:cs typeface="Calibri" panose="020F0502020204030204" pitchFamily="34" charset="0"/>
              </a:rPr>
              <a:t>The user can demonstrate on a projector or computer,</a:t>
            </a:r>
          </a:p>
        </p:txBody>
      </p:sp>
      <p:sp>
        <p:nvSpPr>
          <p:cNvPr id="34" name="矩形 33">
            <a:extLst>
              <a:ext uri="{FF2B5EF4-FFF2-40B4-BE49-F238E27FC236}">
                <a16:creationId xmlns:a16="http://schemas.microsoft.com/office/drawing/2014/main" id="{BF251731-D5B0-4307-B454-9383BFCBD168}"/>
              </a:ext>
            </a:extLst>
          </p:cNvPr>
          <p:cNvSpPr/>
          <p:nvPr/>
        </p:nvSpPr>
        <p:spPr>
          <a:xfrm>
            <a:off x="3767007" y="3042228"/>
            <a:ext cx="2665380" cy="328551"/>
          </a:xfrm>
          <a:prstGeom prst="rect">
            <a:avLst/>
          </a:prstGeom>
        </p:spPr>
        <p:txBody>
          <a:bodyPr wrap="square">
            <a:spAutoFit/>
            <a:scene3d>
              <a:camera prst="orthographicFront"/>
              <a:lightRig rig="threePt" dir="t"/>
            </a:scene3d>
            <a:sp3d contourW="12700"/>
          </a:bodyPr>
          <a:lstStyle/>
          <a:p>
            <a:pPr algn="dist">
              <a:lnSpc>
                <a:spcPct val="120000"/>
              </a:lnSpc>
            </a:pPr>
            <a:r>
              <a:rPr lang="zh-CN" altLang="en-US" sz="1400" dirty="0"/>
              <a:t>车辆信息采集</a:t>
            </a:r>
            <a:endParaRPr lang="zh-CN" altLang="en-US" sz="1400" dirty="0">
              <a:solidFill>
                <a:schemeClr val="bg1"/>
              </a:solidFill>
            </a:endParaRPr>
          </a:p>
        </p:txBody>
      </p:sp>
      <p:sp>
        <p:nvSpPr>
          <p:cNvPr id="35" name="矩形 34">
            <a:extLst>
              <a:ext uri="{FF2B5EF4-FFF2-40B4-BE49-F238E27FC236}">
                <a16:creationId xmlns:a16="http://schemas.microsoft.com/office/drawing/2014/main" id="{74693906-8AB7-4AB4-9A61-D09DCC77E58C}"/>
              </a:ext>
            </a:extLst>
          </p:cNvPr>
          <p:cNvSpPr/>
          <p:nvPr/>
        </p:nvSpPr>
        <p:spPr>
          <a:xfrm>
            <a:off x="3767008" y="4190957"/>
            <a:ext cx="2808890" cy="328551"/>
          </a:xfrm>
          <a:prstGeom prst="rect">
            <a:avLst/>
          </a:prstGeom>
        </p:spPr>
        <p:txBody>
          <a:bodyPr wrap="square">
            <a:spAutoFit/>
            <a:scene3d>
              <a:camera prst="orthographicFront"/>
              <a:lightRig rig="threePt" dir="t"/>
            </a:scene3d>
            <a:sp3d contourW="12700"/>
          </a:bodyPr>
          <a:lstStyle/>
          <a:p>
            <a:pPr algn="dist">
              <a:lnSpc>
                <a:spcPct val="120000"/>
              </a:lnSpc>
            </a:pPr>
            <a:r>
              <a:rPr lang="zh-CN" altLang="en-US" sz="1400" dirty="0"/>
              <a:t>数据传输与处理</a:t>
            </a:r>
            <a:endParaRPr lang="zh-CN" altLang="en-US" sz="1400" dirty="0">
              <a:solidFill>
                <a:schemeClr val="bg1"/>
              </a:solidFill>
            </a:endParaRPr>
          </a:p>
        </p:txBody>
      </p:sp>
      <p:sp>
        <p:nvSpPr>
          <p:cNvPr id="36" name="矩形 35">
            <a:extLst>
              <a:ext uri="{FF2B5EF4-FFF2-40B4-BE49-F238E27FC236}">
                <a16:creationId xmlns:a16="http://schemas.microsoft.com/office/drawing/2014/main" id="{977530E8-AE1C-4858-A5DE-8E65C60C1796}"/>
              </a:ext>
            </a:extLst>
          </p:cNvPr>
          <p:cNvSpPr/>
          <p:nvPr/>
        </p:nvSpPr>
        <p:spPr>
          <a:xfrm>
            <a:off x="3767007" y="5322696"/>
            <a:ext cx="3081265" cy="328551"/>
          </a:xfrm>
          <a:prstGeom prst="rect">
            <a:avLst/>
          </a:prstGeom>
        </p:spPr>
        <p:txBody>
          <a:bodyPr wrap="square">
            <a:spAutoFit/>
            <a:scene3d>
              <a:camera prst="orthographicFront"/>
              <a:lightRig rig="threePt" dir="t"/>
            </a:scene3d>
            <a:sp3d contourW="12700"/>
          </a:bodyPr>
          <a:lstStyle/>
          <a:p>
            <a:pPr algn="dist">
              <a:lnSpc>
                <a:spcPct val="120000"/>
              </a:lnSpc>
            </a:pPr>
            <a:r>
              <a:rPr lang="zh-CN" altLang="en-US" sz="1400" dirty="0"/>
              <a:t>控制模型算法与仿真分析</a:t>
            </a:r>
            <a:endParaRPr lang="zh-CN" altLang="en-US" sz="1400" dirty="0">
              <a:solidFill>
                <a:schemeClr val="bg1"/>
              </a:solidFill>
            </a:endParaRPr>
          </a:p>
        </p:txBody>
      </p:sp>
    </p:spTree>
    <p:extLst>
      <p:ext uri="{BB962C8B-B14F-4D97-AF65-F5344CB8AC3E}">
        <p14:creationId xmlns:p14="http://schemas.microsoft.com/office/powerpoint/2010/main" val="41973595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descr="图片包含 天空, 户外, 地面, 建筑物&#10;&#10;已生成极高可信度的说明">
            <a:extLst>
              <a:ext uri="{FF2B5EF4-FFF2-40B4-BE49-F238E27FC236}">
                <a16:creationId xmlns:a16="http://schemas.microsoft.com/office/drawing/2014/main" id="{352F1CDC-8661-44D2-9FED-2A915C23FFA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821" b="7821"/>
          <a:stretch>
            <a:fillRect/>
          </a:stretch>
        </p:blipFill>
        <p:spPr/>
      </p:pic>
      <p:sp>
        <p:nvSpPr>
          <p:cNvPr id="28" name="任意多边形: 形状 27">
            <a:extLst>
              <a:ext uri="{FF2B5EF4-FFF2-40B4-BE49-F238E27FC236}">
                <a16:creationId xmlns:a16="http://schemas.microsoft.com/office/drawing/2014/main" id="{E0286742-C68E-42A2-9FBF-9024F9C4E4F1}"/>
              </a:ext>
            </a:extLst>
          </p:cNvPr>
          <p:cNvSpPr/>
          <p:nvPr/>
        </p:nvSpPr>
        <p:spPr>
          <a:xfrm>
            <a:off x="0" y="1"/>
            <a:ext cx="10244802" cy="6858001"/>
          </a:xfrm>
          <a:custGeom>
            <a:avLst/>
            <a:gdLst>
              <a:gd name="connsiteX0" fmla="*/ 0 w 10244802"/>
              <a:gd name="connsiteY0" fmla="*/ 0 h 6858001"/>
              <a:gd name="connsiteX1" fmla="*/ 3386801 w 10244802"/>
              <a:gd name="connsiteY1" fmla="*/ 0 h 6858001"/>
              <a:gd name="connsiteX2" fmla="*/ 10244802 w 10244802"/>
              <a:gd name="connsiteY2" fmla="*/ 6858001 h 6858001"/>
              <a:gd name="connsiteX3" fmla="*/ 0 w 1024480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0244802" h="6858001">
                <a:moveTo>
                  <a:pt x="0" y="0"/>
                </a:moveTo>
                <a:lnTo>
                  <a:pt x="3386801" y="0"/>
                </a:lnTo>
                <a:lnTo>
                  <a:pt x="10244802" y="6858001"/>
                </a:lnTo>
                <a:lnTo>
                  <a:pt x="0" y="6858001"/>
                </a:lnTo>
                <a:close/>
              </a:path>
            </a:pathLst>
          </a:custGeom>
          <a:solidFill>
            <a:schemeClr val="accent2">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C9E1FFE9-AFD3-4B2C-B9DA-34FF7F244A9A}"/>
              </a:ext>
            </a:extLst>
          </p:cNvPr>
          <p:cNvSpPr/>
          <p:nvPr/>
        </p:nvSpPr>
        <p:spPr>
          <a:xfrm>
            <a:off x="1" y="1"/>
            <a:ext cx="7241733" cy="6858001"/>
          </a:xfrm>
          <a:custGeom>
            <a:avLst/>
            <a:gdLst>
              <a:gd name="connsiteX0" fmla="*/ 7160138 w 7160139"/>
              <a:gd name="connsiteY0" fmla="*/ 0 h 6858001"/>
              <a:gd name="connsiteX1" fmla="*/ 7160139 w 7160139"/>
              <a:gd name="connsiteY1" fmla="*/ 0 h 6858001"/>
              <a:gd name="connsiteX2" fmla="*/ 5281945 w 7160139"/>
              <a:gd name="connsiteY2" fmla="*/ 1878195 h 6858001"/>
              <a:gd name="connsiteX3" fmla="*/ 0 w 7160139"/>
              <a:gd name="connsiteY3" fmla="*/ 0 h 6858001"/>
              <a:gd name="connsiteX4" fmla="*/ 3386802 w 7160139"/>
              <a:gd name="connsiteY4" fmla="*/ 0 h 6858001"/>
              <a:gd name="connsiteX5" fmla="*/ 5273470 w 7160139"/>
              <a:gd name="connsiteY5" fmla="*/ 1886669 h 6858001"/>
              <a:gd name="connsiteX6" fmla="*/ 302138 w 7160139"/>
              <a:gd name="connsiteY6" fmla="*/ 6858001 h 6858001"/>
              <a:gd name="connsiteX7" fmla="*/ 0 w 7160139"/>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139" h="6858001">
                <a:moveTo>
                  <a:pt x="7160138" y="0"/>
                </a:moveTo>
                <a:lnTo>
                  <a:pt x="7160139" y="0"/>
                </a:lnTo>
                <a:lnTo>
                  <a:pt x="5281945" y="1878195"/>
                </a:lnTo>
                <a:close/>
                <a:moveTo>
                  <a:pt x="0" y="0"/>
                </a:moveTo>
                <a:lnTo>
                  <a:pt x="3386802" y="0"/>
                </a:lnTo>
                <a:lnTo>
                  <a:pt x="5273470" y="1886669"/>
                </a:lnTo>
                <a:lnTo>
                  <a:pt x="302138" y="6858001"/>
                </a:lnTo>
                <a:lnTo>
                  <a:pt x="0" y="6858001"/>
                </a:lnTo>
                <a:close/>
              </a:path>
            </a:pathLst>
          </a:custGeom>
          <a:solidFill>
            <a:schemeClr val="accent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CF8386-0C8F-442B-9840-781F6BA64C39}"/>
              </a:ext>
            </a:extLst>
          </p:cNvPr>
          <p:cNvSpPr/>
          <p:nvPr/>
        </p:nvSpPr>
        <p:spPr>
          <a:xfrm>
            <a:off x="3386803" y="1"/>
            <a:ext cx="3773336" cy="1886669"/>
          </a:xfrm>
          <a:custGeom>
            <a:avLst/>
            <a:gdLst>
              <a:gd name="connsiteX0" fmla="*/ 0 w 3773336"/>
              <a:gd name="connsiteY0" fmla="*/ 0 h 1886669"/>
              <a:gd name="connsiteX1" fmla="*/ 3773336 w 3773336"/>
              <a:gd name="connsiteY1" fmla="*/ 0 h 1886669"/>
              <a:gd name="connsiteX2" fmla="*/ 1886668 w 3773336"/>
              <a:gd name="connsiteY2" fmla="*/ 1886669 h 1886669"/>
            </a:gdLst>
            <a:ahLst/>
            <a:cxnLst>
              <a:cxn ang="0">
                <a:pos x="connsiteX0" y="connsiteY0"/>
              </a:cxn>
              <a:cxn ang="0">
                <a:pos x="connsiteX1" y="connsiteY1"/>
              </a:cxn>
              <a:cxn ang="0">
                <a:pos x="connsiteX2" y="connsiteY2"/>
              </a:cxn>
            </a:cxnLst>
            <a:rect l="l" t="t" r="r" b="b"/>
            <a:pathLst>
              <a:path w="3773336" h="1886669">
                <a:moveTo>
                  <a:pt x="0" y="0"/>
                </a:moveTo>
                <a:lnTo>
                  <a:pt x="3773336" y="0"/>
                </a:lnTo>
                <a:lnTo>
                  <a:pt x="1886668" y="188666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6" name="图片 45">
            <a:extLst>
              <a:ext uri="{FF2B5EF4-FFF2-40B4-BE49-F238E27FC236}">
                <a16:creationId xmlns:a16="http://schemas.microsoft.com/office/drawing/2014/main" id="{DCFBAD05-E0B9-4421-B234-0E319C76D802}"/>
              </a:ext>
            </a:extLst>
          </p:cNvPr>
          <p:cNvPicPr>
            <a:picLocks noChangeAspect="1"/>
          </p:cNvPicPr>
          <p:nvPr/>
        </p:nvPicPr>
        <p:blipFill>
          <a:blip r:embed="rId4"/>
          <a:srcRect t="27686" r="5622"/>
          <a:stretch>
            <a:fillRect/>
          </a:stretch>
        </p:blipFill>
        <p:spPr>
          <a:xfrm>
            <a:off x="647474" y="-679383"/>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pic>
        <p:nvPicPr>
          <p:cNvPr id="48" name="图片 47">
            <a:extLst>
              <a:ext uri="{FF2B5EF4-FFF2-40B4-BE49-F238E27FC236}">
                <a16:creationId xmlns:a16="http://schemas.microsoft.com/office/drawing/2014/main" id="{F3F63797-E9F0-46CA-B97D-2F4C54A7A7DE}"/>
              </a:ext>
            </a:extLst>
          </p:cNvPr>
          <p:cNvPicPr>
            <a:picLocks noChangeAspect="1"/>
          </p:cNvPicPr>
          <p:nvPr/>
        </p:nvPicPr>
        <p:blipFill>
          <a:blip r:embed="rId4"/>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43" name="文本框 42">
            <a:extLst>
              <a:ext uri="{FF2B5EF4-FFF2-40B4-BE49-F238E27FC236}">
                <a16:creationId xmlns:a16="http://schemas.microsoft.com/office/drawing/2014/main" id="{C02B4953-DD2E-447B-995F-FF114149BD40}"/>
              </a:ext>
            </a:extLst>
          </p:cNvPr>
          <p:cNvSpPr txBox="1"/>
          <p:nvPr/>
        </p:nvSpPr>
        <p:spPr>
          <a:xfrm>
            <a:off x="383735" y="1027809"/>
            <a:ext cx="2291468" cy="1907830"/>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5400" b="1">
                <a:solidFill>
                  <a:schemeClr val="bg1"/>
                </a:solidFill>
                <a:ea typeface="+mj-ea"/>
              </a:rPr>
              <a:t>PART 02</a:t>
            </a:r>
            <a:endParaRPr lang="en-US" altLang="zh-CN" sz="5400" b="1" dirty="0">
              <a:solidFill>
                <a:schemeClr val="bg1"/>
              </a:solidFill>
              <a:ea typeface="+mj-ea"/>
            </a:endParaRPr>
          </a:p>
        </p:txBody>
      </p:sp>
      <p:sp>
        <p:nvSpPr>
          <p:cNvPr id="44" name="文本框 43">
            <a:extLst>
              <a:ext uri="{FF2B5EF4-FFF2-40B4-BE49-F238E27FC236}">
                <a16:creationId xmlns:a16="http://schemas.microsoft.com/office/drawing/2014/main" id="{91DD2887-A1AE-4E54-A475-4834B14E037C}"/>
              </a:ext>
            </a:extLst>
          </p:cNvPr>
          <p:cNvSpPr txBox="1"/>
          <p:nvPr/>
        </p:nvSpPr>
        <p:spPr>
          <a:xfrm>
            <a:off x="571500" y="4363019"/>
            <a:ext cx="4506661" cy="54553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2800" b="1" spc="600" dirty="0">
                <a:solidFill>
                  <a:schemeClr val="bg1"/>
                </a:solidFill>
                <a:ea typeface="+mj-ea"/>
              </a:rPr>
              <a:t>运营方式</a:t>
            </a:r>
            <a:endParaRPr lang="en-US" altLang="zh-CN" sz="2800" b="1" spc="600" dirty="0">
              <a:solidFill>
                <a:schemeClr val="bg1"/>
              </a:solidFill>
              <a:ea typeface="+mj-ea"/>
            </a:endParaRPr>
          </a:p>
        </p:txBody>
      </p:sp>
    </p:spTree>
    <p:extLst>
      <p:ext uri="{BB962C8B-B14F-4D97-AF65-F5344CB8AC3E}">
        <p14:creationId xmlns:p14="http://schemas.microsoft.com/office/powerpoint/2010/main" val="2793794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A4EA97-2B0D-49DA-8475-AC2CDC9BD194}"/>
              </a:ext>
            </a:extLst>
          </p:cNvPr>
          <p:cNvPicPr>
            <a:picLocks noChangeAspect="1"/>
          </p:cNvPicPr>
          <p:nvPr/>
        </p:nvPicPr>
        <p:blipFill>
          <a:blip r:embed="rId2"/>
          <a:stretch>
            <a:fillRect/>
          </a:stretch>
        </p:blipFill>
        <p:spPr>
          <a:xfrm>
            <a:off x="1619466" y="1036532"/>
            <a:ext cx="8953063" cy="5485327"/>
          </a:xfrm>
          <a:prstGeom prst="rect">
            <a:avLst/>
          </a:prstGeom>
        </p:spPr>
      </p:pic>
      <p:sp>
        <p:nvSpPr>
          <p:cNvPr id="4" name="文本框 3">
            <a:extLst>
              <a:ext uri="{FF2B5EF4-FFF2-40B4-BE49-F238E27FC236}">
                <a16:creationId xmlns:a16="http://schemas.microsoft.com/office/drawing/2014/main" id="{D8646CF3-43D9-4B38-9648-CDCF5AA5D94E}"/>
              </a:ext>
            </a:extLst>
          </p:cNvPr>
          <p:cNvSpPr txBox="1"/>
          <p:nvPr/>
        </p:nvSpPr>
        <p:spPr>
          <a:xfrm>
            <a:off x="3785679" y="255449"/>
            <a:ext cx="4620639" cy="861774"/>
          </a:xfrm>
          <a:prstGeom prst="rect">
            <a:avLst/>
          </a:prstGeom>
          <a:noFill/>
        </p:spPr>
        <p:txBody>
          <a:bodyPr wrap="square" rtlCol="0">
            <a:spAutoFit/>
          </a:bodyPr>
          <a:lstStyle/>
          <a:p>
            <a:pPr algn="ctr"/>
            <a:r>
              <a:rPr lang="zh-CN" altLang="zh-CN" sz="3200" kern="100" dirty="0">
                <a:effectLst/>
                <a:latin typeface="方正粗黑宋简体" panose="02000000000000000000" pitchFamily="2" charset="-122"/>
                <a:ea typeface="方正粗黑宋简体" panose="02000000000000000000" pitchFamily="2" charset="-122"/>
                <a:cs typeface="Times New Roman" panose="02020603050405020304" pitchFamily="18" charset="0"/>
              </a:rPr>
              <a:t>人员及组织结构</a:t>
            </a:r>
          </a:p>
          <a:p>
            <a:endParaRPr lang="zh-CN" altLang="en-US" dirty="0"/>
          </a:p>
        </p:txBody>
      </p:sp>
    </p:spTree>
    <p:extLst>
      <p:ext uri="{BB962C8B-B14F-4D97-AF65-F5344CB8AC3E}">
        <p14:creationId xmlns:p14="http://schemas.microsoft.com/office/powerpoint/2010/main" val="197167483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34E92E66-6FF6-48BD-8FD7-1A66C97895F9}"/>
              </a:ext>
            </a:extLst>
          </p:cNvPr>
          <p:cNvSpPr/>
          <p:nvPr/>
        </p:nvSpPr>
        <p:spPr>
          <a:xfrm>
            <a:off x="2419519" y="1636510"/>
            <a:ext cx="7784795" cy="3744230"/>
          </a:xfrm>
          <a:prstGeom prst="rect">
            <a:avLst/>
          </a:prstGeom>
        </p:spPr>
        <p:txBody>
          <a:bodyPr wrap="square">
            <a:spAutoFit/>
            <a:scene3d>
              <a:camera prst="orthographicFront"/>
              <a:lightRig rig="threePt" dir="t"/>
            </a:scene3d>
            <a:sp3d contourW="12700"/>
          </a:bodyPr>
          <a:lstStyle/>
          <a:p>
            <a:pPr>
              <a:lnSpc>
                <a:spcPct val="150000"/>
              </a:lnSpc>
            </a:pPr>
            <a:r>
              <a:rPr lang="zh-CN" altLang="en-US" sz="2000" dirty="0">
                <a:latin typeface="方正粗黑宋简体" panose="02000000000000000000" pitchFamily="2" charset="-122"/>
                <a:ea typeface="方正粗黑宋简体" panose="02000000000000000000" pitchFamily="2" charset="-122"/>
              </a:rPr>
              <a:t>       集成商独资建设</a:t>
            </a:r>
            <a:r>
              <a:rPr lang="zh-CN" altLang="en-US" sz="2000" b="1" dirty="0">
                <a:latin typeface="方正粗黑宋简体" panose="02000000000000000000" pitchFamily="2" charset="-122"/>
                <a:ea typeface="方正粗黑宋简体" panose="02000000000000000000" pitchFamily="2" charset="-122"/>
              </a:rPr>
              <a:t>运营模式：</a:t>
            </a:r>
            <a:endParaRPr lang="en-US" altLang="zh-CN" sz="2000" dirty="0">
              <a:latin typeface="方正粗黑宋简体" panose="02000000000000000000" pitchFamily="2" charset="-122"/>
              <a:ea typeface="方正粗黑宋简体" panose="02000000000000000000" pitchFamily="2" charset="-122"/>
            </a:endParaRPr>
          </a:p>
          <a:p>
            <a:pPr>
              <a:lnSpc>
                <a:spcPct val="150000"/>
              </a:lnSpc>
            </a:pPr>
            <a:r>
              <a:rPr lang="zh-CN" altLang="en-US" sz="2000" dirty="0">
                <a:latin typeface="方正粗黑宋简体" panose="02000000000000000000" pitchFamily="2" charset="-122"/>
                <a:ea typeface="方正粗黑宋简体" panose="02000000000000000000" pitchFamily="2" charset="-122"/>
              </a:rPr>
              <a:t>独资建设运营的模式是由集成商承担从建设到运维的全部任务，并负担全部</a:t>
            </a:r>
            <a:r>
              <a:rPr lang="en-US" altLang="zh-CN" sz="2000" dirty="0">
                <a:latin typeface="方正粗黑宋简体" panose="02000000000000000000" pitchFamily="2" charset="-122"/>
                <a:ea typeface="方正粗黑宋简体" panose="02000000000000000000" pitchFamily="2" charset="-122"/>
              </a:rPr>
              <a:t>5</a:t>
            </a:r>
            <a:r>
              <a:rPr lang="zh-CN" altLang="en-US" sz="2000" dirty="0">
                <a:latin typeface="方正粗黑宋简体" panose="02000000000000000000" pitchFamily="2" charset="-122"/>
                <a:ea typeface="方正粗黑宋简体" panose="02000000000000000000" pitchFamily="2" charset="-122"/>
              </a:rPr>
              <a:t>所需费用，建设成果也就与政府无太大联系，政府对网络难以进行干涉和掌控。这种模式与第四种模式不同之处在于</a:t>
            </a:r>
            <a:r>
              <a:rPr lang="en-US" altLang="zh-CN" sz="2000" dirty="0">
                <a:latin typeface="方正粗黑宋简体" panose="02000000000000000000" pitchFamily="2" charset="-122"/>
                <a:ea typeface="方正粗黑宋简体" panose="02000000000000000000" pitchFamily="2" charset="-122"/>
              </a:rPr>
              <a:t>,</a:t>
            </a:r>
            <a:r>
              <a:rPr lang="zh-CN" altLang="en-US" sz="2000" dirty="0">
                <a:latin typeface="方正粗黑宋简体" panose="02000000000000000000" pitchFamily="2" charset="-122"/>
                <a:ea typeface="方正粗黑宋简体" panose="02000000000000000000" pitchFamily="2" charset="-122"/>
              </a:rPr>
              <a:t>建成之后网络的使用和经营权一直由集成商掌握。盈利模式方面，此种情况下，集成商可以两头收取费用，即从政府和个人用户两个方面同时盈利，政府支付公共服务所占用的资源，而个人则付费购买其所需的服务。</a:t>
            </a:r>
          </a:p>
        </p:txBody>
      </p:sp>
      <p:sp>
        <p:nvSpPr>
          <p:cNvPr id="36" name="文本框 35">
            <a:extLst>
              <a:ext uri="{FF2B5EF4-FFF2-40B4-BE49-F238E27FC236}">
                <a16:creationId xmlns:a16="http://schemas.microsoft.com/office/drawing/2014/main" id="{51CDFA06-A54B-4B1B-92ED-8769DCCA5255}"/>
              </a:ext>
            </a:extLst>
          </p:cNvPr>
          <p:cNvSpPr txBox="1"/>
          <p:nvPr/>
        </p:nvSpPr>
        <p:spPr>
          <a:xfrm>
            <a:off x="4558393" y="252343"/>
            <a:ext cx="3075214" cy="1103892"/>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3200" b="1" dirty="0">
                <a:latin typeface="方正粗黑宋简体" panose="02000000000000000000" pitchFamily="2" charset="-122"/>
                <a:ea typeface="方正粗黑宋简体" panose="02000000000000000000" pitchFamily="2" charset="-122"/>
              </a:rPr>
              <a:t>运营模式</a:t>
            </a:r>
            <a:endParaRPr lang="en-US" altLang="zh-CN" sz="3200" b="1" dirty="0">
              <a:latin typeface="方正粗黑宋简体" panose="02000000000000000000" pitchFamily="2" charset="-122"/>
              <a:ea typeface="方正粗黑宋简体" panose="02000000000000000000" pitchFamily="2" charset="-122"/>
            </a:endParaRPr>
          </a:p>
          <a:p>
            <a:pPr>
              <a:lnSpc>
                <a:spcPct val="114000"/>
              </a:lnSpc>
            </a:pPr>
            <a:endParaRPr lang="en-US" altLang="zh-CN" sz="2800" b="1" dirty="0">
              <a:solidFill>
                <a:srgbClr val="152E52"/>
              </a:solidFill>
              <a:ea typeface="+mj-ea"/>
            </a:endParaRPr>
          </a:p>
        </p:txBody>
      </p:sp>
    </p:spTree>
    <p:extLst>
      <p:ext uri="{BB962C8B-B14F-4D97-AF65-F5344CB8AC3E}">
        <p14:creationId xmlns:p14="http://schemas.microsoft.com/office/powerpoint/2010/main" val="320807259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822</Words>
  <Application>Microsoft Office PowerPoint</Application>
  <PresentationFormat>宽屏</PresentationFormat>
  <Paragraphs>88</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PingFang SC</vt:lpstr>
      <vt:lpstr>等线</vt:lpstr>
      <vt:lpstr>方正粗黑宋简体</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建筑背景商务</dc:title>
  <dc:creator>第一PPT</dc:creator>
  <cp:keywords>www.1ppt.com</cp:keywords>
  <dc:description>www.1ppt.com</dc:description>
  <cp:lastModifiedBy>8618192151556</cp:lastModifiedBy>
  <cp:revision>81</cp:revision>
  <dcterms:created xsi:type="dcterms:W3CDTF">2017-06-22T13:04:11Z</dcterms:created>
  <dcterms:modified xsi:type="dcterms:W3CDTF">2021-11-01T16:19:38Z</dcterms:modified>
</cp:coreProperties>
</file>