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DM Serif Text"/>
      <p:regular r:id="rId31"/>
      <p:italic r:id="rId32"/>
    </p:embeddedFont>
    <p:embeddedFont>
      <p:font typeface="Quicksand"/>
      <p:regular r:id="rId33"/>
      <p:bold r:id="rId34"/>
    </p:embeddedFont>
    <p:embeddedFont>
      <p:font typeface="Denk One"/>
      <p:regular r:id="rId35"/>
    </p:embeddedFont>
    <p:embeddedFont>
      <p:font typeface="Orbitron"/>
      <p:regular r:id="rId36"/>
      <p:bold r:id="rId37"/>
    </p:embeddedFont>
    <p:embeddedFont>
      <p:font typeface="Fira Sans Extra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2900" orient="horz"/>
        <p:guide pos="615"/>
        <p:guide pos="5311"/>
        <p:guide pos="117" orient="horz"/>
        <p:guide pos="2880"/>
        <p:guide pos="2294"/>
        <p:guide pos="1172" orient="horz"/>
        <p:guide pos="1488" orient="horz"/>
        <p:guide pos="1762" orient="horz"/>
        <p:guide pos="2707" orient="horz"/>
        <p:guide pos="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italic.fntdata"/><Relationship Id="rId20" Type="http://schemas.openxmlformats.org/officeDocument/2006/relationships/slide" Target="slides/slide15.xml"/><Relationship Id="rId41" Type="http://schemas.openxmlformats.org/officeDocument/2006/relationships/font" Target="fonts/FiraSansExtraCondense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Tex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icksand-regular.fntdata"/><Relationship Id="rId10" Type="http://schemas.openxmlformats.org/officeDocument/2006/relationships/slide" Target="slides/slide5.xml"/><Relationship Id="rId32" Type="http://schemas.openxmlformats.org/officeDocument/2006/relationships/font" Target="fonts/DMSerifText-italic.fntdata"/><Relationship Id="rId13" Type="http://schemas.openxmlformats.org/officeDocument/2006/relationships/slide" Target="slides/slide8.xml"/><Relationship Id="rId35" Type="http://schemas.openxmlformats.org/officeDocument/2006/relationships/font" Target="fonts/DenkOne-regular.fntdata"/><Relationship Id="rId12" Type="http://schemas.openxmlformats.org/officeDocument/2006/relationships/slide" Target="slides/slide7.xml"/><Relationship Id="rId34" Type="http://schemas.openxmlformats.org/officeDocument/2006/relationships/font" Target="fonts/Quicksand-bold.fntdata"/><Relationship Id="rId15" Type="http://schemas.openxmlformats.org/officeDocument/2006/relationships/slide" Target="slides/slide10.xml"/><Relationship Id="rId37" Type="http://schemas.openxmlformats.org/officeDocument/2006/relationships/font" Target="fonts/Orbitron-bold.fntdata"/><Relationship Id="rId14" Type="http://schemas.openxmlformats.org/officeDocument/2006/relationships/slide" Target="slides/slide9.xml"/><Relationship Id="rId36" Type="http://schemas.openxmlformats.org/officeDocument/2006/relationships/font" Target="fonts/Orbitron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bold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17053b67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17053b67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be80cc8a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be80cc8a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0be80cc8a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0be80cc8a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be80cc8a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be80cc8a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0be80cc8a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0be80cc8a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08cef18de9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08cef18de9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8cef18de9_3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8cef18de9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8cef18d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8cef18d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8cef18de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8cef18de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這部分看要放在安裝遇到的問題，還是設定?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08cef18de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08cef18de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8cef18de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8cef18de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8cef18de9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8cef18de9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8cef18de9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8cef18de9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be80cc8a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be80cc8a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0be80cc8a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0be80cc8a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0be80cc8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0be80cc8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0be80cc8a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0be80cc8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0be80cc8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0be80cc8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08cef18de9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08cef18de9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8cef18de9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8cef18de9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0be80cc8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0be80cc8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be80cc8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be80cc8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0be80cc8a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0be80cc8a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bede95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bede95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0be80cc8a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0be80cc8a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719282" y="771352"/>
            <a:ext cx="6880555" cy="2625711"/>
            <a:chOff x="358361" y="258062"/>
            <a:chExt cx="8428954" cy="3216600"/>
          </a:xfrm>
        </p:grpSpPr>
        <p:sp>
          <p:nvSpPr>
            <p:cNvPr id="145" name="Google Shape;145;p11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48" name="Google Shape;148;p1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" name="Google Shape;149;p1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50" name="Google Shape;150;p1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" name="Google Shape;153;p11"/>
          <p:cNvGrpSpPr/>
          <p:nvPr/>
        </p:nvGrpSpPr>
        <p:grpSpPr>
          <a:xfrm>
            <a:off x="3521825" y="2937975"/>
            <a:ext cx="4695887" cy="1063125"/>
            <a:chOff x="486920" y="1114962"/>
            <a:chExt cx="5350828" cy="1211400"/>
          </a:xfrm>
        </p:grpSpPr>
        <p:sp>
          <p:nvSpPr>
            <p:cNvPr id="154" name="Google Shape;154;p11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1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157" name="Google Shape;157;p11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11"/>
          <p:cNvSpPr txBox="1"/>
          <p:nvPr>
            <p:ph hasCustomPrompt="1" type="title"/>
          </p:nvPr>
        </p:nvSpPr>
        <p:spPr>
          <a:xfrm>
            <a:off x="870732" y="1117196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1" name="Google Shape;161;p11"/>
          <p:cNvSpPr txBox="1"/>
          <p:nvPr>
            <p:ph idx="1" type="subTitle"/>
          </p:nvPr>
        </p:nvSpPr>
        <p:spPr>
          <a:xfrm>
            <a:off x="3674050" y="3404742"/>
            <a:ext cx="45075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5" name="Google Shape;165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5" name="Google Shape;175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2" type="title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idx="3" type="ctrTitle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4" type="subTitle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5" type="title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6" type="ctrTitle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7" type="subTitle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8" type="title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9" type="subTitle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hasCustomPrompt="1" idx="13" type="title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/>
          <p:nvPr>
            <p:ph idx="14" type="ctrTitle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15" type="title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4"/>
          <p:cNvGrpSpPr/>
          <p:nvPr/>
        </p:nvGrpSpPr>
        <p:grpSpPr>
          <a:xfrm>
            <a:off x="358350" y="702407"/>
            <a:ext cx="8428950" cy="3896700"/>
            <a:chOff x="358350" y="258050"/>
            <a:chExt cx="8428950" cy="3896700"/>
          </a:xfrm>
        </p:grpSpPr>
        <p:sp>
          <p:nvSpPr>
            <p:cNvPr id="193" name="Google Shape;193;p14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4"/>
            <p:cNvGrpSpPr/>
            <p:nvPr/>
          </p:nvGrpSpPr>
          <p:grpSpPr>
            <a:xfrm flipH="1" rot="10800000">
              <a:off x="4159199" y="3876195"/>
              <a:ext cx="825589" cy="93999"/>
              <a:chOff x="5718423" y="1594450"/>
              <a:chExt cx="830071" cy="94500"/>
            </a:xfrm>
          </p:grpSpPr>
          <p:sp>
            <p:nvSpPr>
              <p:cNvPr id="196" name="Google Shape;196;p14"/>
              <p:cNvSpPr/>
              <p:nvPr/>
            </p:nvSpPr>
            <p:spPr>
              <a:xfrm>
                <a:off x="5718423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96361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620880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453994" y="1594450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01" name="Google Shape;201;p1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" name="Google Shape;202;p1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03" name="Google Shape;203;p1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6" name="Google Shape;206;p14"/>
          <p:cNvSpPr txBox="1"/>
          <p:nvPr>
            <p:ph type="title"/>
          </p:nvPr>
        </p:nvSpPr>
        <p:spPr>
          <a:xfrm>
            <a:off x="2866621" y="3590050"/>
            <a:ext cx="3414000" cy="2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7" name="Google Shape;207;p14"/>
          <p:cNvSpPr txBox="1"/>
          <p:nvPr>
            <p:ph idx="1" type="subTitle"/>
          </p:nvPr>
        </p:nvSpPr>
        <p:spPr>
          <a:xfrm>
            <a:off x="1909325" y="1464950"/>
            <a:ext cx="53322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10" name="Google Shape;210;p1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18" name="Google Shape;218;p1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9" name="Google Shape;219;p1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20" name="Google Shape;220;p1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3" name="Google Shape;223;p15"/>
          <p:cNvSpPr txBox="1"/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15"/>
          <p:cNvSpPr txBox="1"/>
          <p:nvPr>
            <p:ph idx="1" type="subTitle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27" name="Google Shape;227;p1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1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16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37" name="Google Shape;237;p1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0" name="Google Shape;240;p16"/>
          <p:cNvSpPr txBox="1"/>
          <p:nvPr>
            <p:ph type="title"/>
          </p:nvPr>
        </p:nvSpPr>
        <p:spPr>
          <a:xfrm>
            <a:off x="1755450" y="1674196"/>
            <a:ext cx="2811000" cy="7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16"/>
          <p:cNvSpPr txBox="1"/>
          <p:nvPr>
            <p:ph idx="1" type="subTitle"/>
          </p:nvPr>
        </p:nvSpPr>
        <p:spPr>
          <a:xfrm>
            <a:off x="1755375" y="2424696"/>
            <a:ext cx="2811000" cy="14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44" name="Google Shape;244;p1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47" name="Google Shape;247;p1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52" name="Google Shape;252;p1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54" name="Google Shape;254;p1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1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1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57" name="Google Shape;257;p17"/>
          <p:cNvSpPr txBox="1"/>
          <p:nvPr>
            <p:ph type="title"/>
          </p:nvPr>
        </p:nvSpPr>
        <p:spPr>
          <a:xfrm>
            <a:off x="4574850" y="1674196"/>
            <a:ext cx="2811000" cy="7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>
            <a:off x="4574775" y="2424696"/>
            <a:ext cx="2811000" cy="14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61" name="Google Shape;261;p1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1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69" name="Google Shape;269;p1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0" name="Google Shape;270;p1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71" name="Google Shape;271;p1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74" name="Google Shape;274;p18"/>
          <p:cNvSpPr txBox="1"/>
          <p:nvPr>
            <p:ph idx="1" type="subTitle"/>
          </p:nvPr>
        </p:nvSpPr>
        <p:spPr>
          <a:xfrm>
            <a:off x="4072200" y="2281539"/>
            <a:ext cx="4121400" cy="11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type="title"/>
          </p:nvPr>
        </p:nvSpPr>
        <p:spPr>
          <a:xfrm>
            <a:off x="4072200" y="1704639"/>
            <a:ext cx="412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78" name="Google Shape;278;p1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82" name="Google Shape;282;p1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19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720000" y="1559925"/>
            <a:ext cx="38520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90" name="Google Shape;290;p2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2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94" name="Google Shape;294;p2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" name="Google Shape;298;p20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720000" y="1549770"/>
            <a:ext cx="38520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2" type="body"/>
          </p:nvPr>
        </p:nvSpPr>
        <p:spPr>
          <a:xfrm>
            <a:off x="4572000" y="1549770"/>
            <a:ext cx="3852000" cy="22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flipH="1" rot="10800000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flipH="1" rot="10800000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03" name="Google Shape;303;p2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2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06" name="Google Shape;306;p2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13" name="Google Shape;313;p2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6" name="Google Shape;316;p21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2" type="title"/>
          </p:nvPr>
        </p:nvSpPr>
        <p:spPr>
          <a:xfrm>
            <a:off x="906874" y="3252600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21"/>
          <p:cNvSpPr txBox="1"/>
          <p:nvPr>
            <p:ph idx="1" type="subTitle"/>
          </p:nvPr>
        </p:nvSpPr>
        <p:spPr>
          <a:xfrm>
            <a:off x="906875" y="3620706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3" type="title"/>
          </p:nvPr>
        </p:nvSpPr>
        <p:spPr>
          <a:xfrm>
            <a:off x="3602688" y="3252593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21"/>
          <p:cNvSpPr txBox="1"/>
          <p:nvPr>
            <p:ph idx="4" type="subTitle"/>
          </p:nvPr>
        </p:nvSpPr>
        <p:spPr>
          <a:xfrm>
            <a:off x="3602686" y="3620704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5" type="title"/>
          </p:nvPr>
        </p:nvSpPr>
        <p:spPr>
          <a:xfrm>
            <a:off x="6295930" y="3252550"/>
            <a:ext cx="1948800" cy="2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2" name="Google Shape;322;p21"/>
          <p:cNvSpPr txBox="1"/>
          <p:nvPr>
            <p:ph idx="6" type="subTitle"/>
          </p:nvPr>
        </p:nvSpPr>
        <p:spPr>
          <a:xfrm>
            <a:off x="6295925" y="3620706"/>
            <a:ext cx="19488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25" name="Google Shape;325;p2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2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28" name="Google Shape;328;p2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2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33" name="Google Shape;333;p2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" name="Google Shape;334;p2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35" name="Google Shape;335;p2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38" name="Google Shape;338;p22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22"/>
          <p:cNvSpPr txBox="1"/>
          <p:nvPr>
            <p:ph idx="2" type="title"/>
          </p:nvPr>
        </p:nvSpPr>
        <p:spPr>
          <a:xfrm>
            <a:off x="1005900" y="154422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0" name="Google Shape;340;p22"/>
          <p:cNvSpPr txBox="1"/>
          <p:nvPr>
            <p:ph idx="1" type="subTitle"/>
          </p:nvPr>
        </p:nvSpPr>
        <p:spPr>
          <a:xfrm>
            <a:off x="1005900" y="2059779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2"/>
          <p:cNvSpPr txBox="1"/>
          <p:nvPr>
            <p:ph idx="3" type="title"/>
          </p:nvPr>
        </p:nvSpPr>
        <p:spPr>
          <a:xfrm>
            <a:off x="3403800" y="312677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2" name="Google Shape;342;p22"/>
          <p:cNvSpPr txBox="1"/>
          <p:nvPr>
            <p:ph idx="4" type="subTitle"/>
          </p:nvPr>
        </p:nvSpPr>
        <p:spPr>
          <a:xfrm>
            <a:off x="3403800" y="3641923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2"/>
          <p:cNvSpPr txBox="1"/>
          <p:nvPr>
            <p:ph idx="5" type="title"/>
          </p:nvPr>
        </p:nvSpPr>
        <p:spPr>
          <a:xfrm>
            <a:off x="5801693" y="1544225"/>
            <a:ext cx="23364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4" name="Google Shape;344;p22"/>
          <p:cNvSpPr txBox="1"/>
          <p:nvPr>
            <p:ph idx="6" type="subTitle"/>
          </p:nvPr>
        </p:nvSpPr>
        <p:spPr>
          <a:xfrm>
            <a:off x="5801693" y="2059779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47" name="Google Shape;347;p2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2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50" name="Google Shape;350;p2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2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55" name="Google Shape;355;p2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6" name="Google Shape;356;p2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57" name="Google Shape;357;p2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0" name="Google Shape;360;p23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3"/>
          <p:cNvSpPr txBox="1"/>
          <p:nvPr>
            <p:ph idx="2" type="title"/>
          </p:nvPr>
        </p:nvSpPr>
        <p:spPr>
          <a:xfrm>
            <a:off x="1691750" y="190301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23"/>
          <p:cNvSpPr txBox="1"/>
          <p:nvPr>
            <p:ph idx="1" type="subTitle"/>
          </p:nvPr>
        </p:nvSpPr>
        <p:spPr>
          <a:xfrm>
            <a:off x="1691739" y="22693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 txBox="1"/>
          <p:nvPr>
            <p:ph idx="3" type="title"/>
          </p:nvPr>
        </p:nvSpPr>
        <p:spPr>
          <a:xfrm>
            <a:off x="5199000" y="190301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23"/>
          <p:cNvSpPr txBox="1"/>
          <p:nvPr>
            <p:ph idx="4" type="subTitle"/>
          </p:nvPr>
        </p:nvSpPr>
        <p:spPr>
          <a:xfrm>
            <a:off x="5198989" y="22693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/>
          <p:nvPr>
            <p:ph idx="5" type="title"/>
          </p:nvPr>
        </p:nvSpPr>
        <p:spPr>
          <a:xfrm>
            <a:off x="1691750" y="3487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23"/>
          <p:cNvSpPr txBox="1"/>
          <p:nvPr>
            <p:ph idx="6" type="subTitle"/>
          </p:nvPr>
        </p:nvSpPr>
        <p:spPr>
          <a:xfrm>
            <a:off x="1691739" y="38551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3"/>
          <p:cNvSpPr txBox="1"/>
          <p:nvPr>
            <p:ph idx="7" type="title"/>
          </p:nvPr>
        </p:nvSpPr>
        <p:spPr>
          <a:xfrm>
            <a:off x="5199000" y="3487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23"/>
          <p:cNvSpPr txBox="1"/>
          <p:nvPr>
            <p:ph idx="8" type="subTitle"/>
          </p:nvPr>
        </p:nvSpPr>
        <p:spPr>
          <a:xfrm>
            <a:off x="5198989" y="3855175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1" name="Google Shape;371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4" name="Google Shape;374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79" name="Google Shape;379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2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1" name="Google Shape;381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4" name="Google Shape;384;p24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p24"/>
          <p:cNvSpPr txBox="1"/>
          <p:nvPr>
            <p:ph idx="2" type="title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3" type="title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24"/>
          <p:cNvSpPr txBox="1"/>
          <p:nvPr>
            <p:ph idx="4" type="subTitle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idx="5" type="title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24"/>
          <p:cNvSpPr txBox="1"/>
          <p:nvPr>
            <p:ph idx="6" type="subTitle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4"/>
          <p:cNvSpPr txBox="1"/>
          <p:nvPr>
            <p:ph idx="7" type="title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2" name="Google Shape;392;p24"/>
          <p:cNvSpPr txBox="1"/>
          <p:nvPr>
            <p:ph idx="8" type="subTitle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95" name="Google Shape;395;p2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2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98" name="Google Shape;398;p2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2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03" name="Google Shape;403;p2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2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05" name="Google Shape;405;p2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08" name="Google Shape;408;p25"/>
          <p:cNvSpPr txBox="1"/>
          <p:nvPr>
            <p:ph type="title"/>
          </p:nvPr>
        </p:nvSpPr>
        <p:spPr>
          <a:xfrm>
            <a:off x="720000" y="68594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25"/>
          <p:cNvSpPr txBox="1"/>
          <p:nvPr>
            <p:ph idx="2" type="title"/>
          </p:nvPr>
        </p:nvSpPr>
        <p:spPr>
          <a:xfrm>
            <a:off x="954900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25"/>
          <p:cNvSpPr txBox="1"/>
          <p:nvPr>
            <p:ph idx="1" type="subTitle"/>
          </p:nvPr>
        </p:nvSpPr>
        <p:spPr>
          <a:xfrm>
            <a:off x="720000" y="2300121"/>
            <a:ext cx="2305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5"/>
          <p:cNvSpPr txBox="1"/>
          <p:nvPr>
            <p:ph idx="3" type="title"/>
          </p:nvPr>
        </p:nvSpPr>
        <p:spPr>
          <a:xfrm>
            <a:off x="3654173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25"/>
          <p:cNvSpPr txBox="1"/>
          <p:nvPr>
            <p:ph idx="4" type="subTitle"/>
          </p:nvPr>
        </p:nvSpPr>
        <p:spPr>
          <a:xfrm>
            <a:off x="3419273" y="2296221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5"/>
          <p:cNvSpPr txBox="1"/>
          <p:nvPr>
            <p:ph idx="5" type="title"/>
          </p:nvPr>
        </p:nvSpPr>
        <p:spPr>
          <a:xfrm>
            <a:off x="954900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25"/>
          <p:cNvSpPr txBox="1"/>
          <p:nvPr>
            <p:ph idx="6" type="subTitle"/>
          </p:nvPr>
        </p:nvSpPr>
        <p:spPr>
          <a:xfrm>
            <a:off x="720000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5"/>
          <p:cNvSpPr txBox="1"/>
          <p:nvPr>
            <p:ph idx="7" type="title"/>
          </p:nvPr>
        </p:nvSpPr>
        <p:spPr>
          <a:xfrm>
            <a:off x="3654173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25"/>
          <p:cNvSpPr txBox="1"/>
          <p:nvPr>
            <p:ph idx="8" type="subTitle"/>
          </p:nvPr>
        </p:nvSpPr>
        <p:spPr>
          <a:xfrm>
            <a:off x="3419273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5"/>
          <p:cNvSpPr txBox="1"/>
          <p:nvPr>
            <p:ph idx="9" type="title"/>
          </p:nvPr>
        </p:nvSpPr>
        <p:spPr>
          <a:xfrm>
            <a:off x="6353444" y="19077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25"/>
          <p:cNvSpPr txBox="1"/>
          <p:nvPr>
            <p:ph idx="13" type="subTitle"/>
          </p:nvPr>
        </p:nvSpPr>
        <p:spPr>
          <a:xfrm>
            <a:off x="6118544" y="2296221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25"/>
          <p:cNvSpPr txBox="1"/>
          <p:nvPr>
            <p:ph idx="14" type="title"/>
          </p:nvPr>
        </p:nvSpPr>
        <p:spPr>
          <a:xfrm>
            <a:off x="6353444" y="3491375"/>
            <a:ext cx="18357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25"/>
          <p:cNvSpPr txBox="1"/>
          <p:nvPr>
            <p:ph idx="15" type="subTitle"/>
          </p:nvPr>
        </p:nvSpPr>
        <p:spPr>
          <a:xfrm>
            <a:off x="6118544" y="3888453"/>
            <a:ext cx="23055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23" name="Google Shape;423;p2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26" name="Google Shape;426;p2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2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31" name="Google Shape;431;p2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2" name="Google Shape;432;p26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33" name="Google Shape;433;p2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6" name="Google Shape;436;p26"/>
          <p:cNvSpPr txBox="1"/>
          <p:nvPr>
            <p:ph hasCustomPrompt="1" type="title"/>
          </p:nvPr>
        </p:nvSpPr>
        <p:spPr>
          <a:xfrm>
            <a:off x="2011429" y="1813593"/>
            <a:ext cx="20694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2011579" y="2994376"/>
            <a:ext cx="2069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6"/>
          <p:cNvSpPr txBox="1"/>
          <p:nvPr>
            <p:ph hasCustomPrompt="1" idx="2" type="title"/>
          </p:nvPr>
        </p:nvSpPr>
        <p:spPr>
          <a:xfrm>
            <a:off x="5072095" y="2283636"/>
            <a:ext cx="20694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erif Text"/>
              <a:buNone/>
              <a:defRPr sz="72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26"/>
          <p:cNvSpPr txBox="1"/>
          <p:nvPr>
            <p:ph idx="3" type="subTitle"/>
          </p:nvPr>
        </p:nvSpPr>
        <p:spPr>
          <a:xfrm>
            <a:off x="5072095" y="3464418"/>
            <a:ext cx="2069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6"/>
          <p:cNvSpPr txBox="1"/>
          <p:nvPr>
            <p:ph idx="4" type="subTitle"/>
          </p:nvPr>
        </p:nvSpPr>
        <p:spPr>
          <a:xfrm>
            <a:off x="2241046" y="2561682"/>
            <a:ext cx="1624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441" name="Google Shape;441;p26"/>
          <p:cNvSpPr txBox="1"/>
          <p:nvPr>
            <p:ph idx="5" type="subTitle"/>
          </p:nvPr>
        </p:nvSpPr>
        <p:spPr>
          <a:xfrm>
            <a:off x="5300699" y="3031725"/>
            <a:ext cx="1624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b="1"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erif Text"/>
              <a:buNone/>
              <a:defRPr sz="2000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44" name="Google Shape;444;p2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2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47" name="Google Shape;447;p2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2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52" name="Google Shape;452;p2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3" name="Google Shape;453;p2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54" name="Google Shape;454;p2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7" name="Google Shape;457;p27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60" name="Google Shape;460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28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3" name="Google Shape;463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8" name="Google Shape;468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9" name="Google Shape;469;p2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70" name="Google Shape;470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3" name="Google Shape;473;p28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76" name="Google Shape;476;p2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79" name="Google Shape;479;p2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4" name="Google Shape;484;p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p2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86" name="Google Shape;486;p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89" name="Google Shape;489;p29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0" name="Google Shape;490;p29"/>
          <p:cNvGrpSpPr/>
          <p:nvPr/>
        </p:nvGrpSpPr>
        <p:grpSpPr>
          <a:xfrm>
            <a:off x="1131725" y="1445600"/>
            <a:ext cx="6880555" cy="2933782"/>
            <a:chOff x="358352" y="258060"/>
            <a:chExt cx="8428954" cy="3594000"/>
          </a:xfrm>
        </p:grpSpPr>
        <p:sp>
          <p:nvSpPr>
            <p:cNvPr id="491" name="Google Shape;491;p29"/>
            <p:cNvSpPr/>
            <p:nvPr/>
          </p:nvSpPr>
          <p:spPr>
            <a:xfrm>
              <a:off x="358352" y="258060"/>
              <a:ext cx="8427300" cy="35940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0006" y="258060"/>
              <a:ext cx="8427300" cy="35940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2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94" name="Google Shape;494;p2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2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2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96" name="Google Shape;496;p2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2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47625">
                    <a:schemeClr val="dk1">
                      <a:alpha val="21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1" name="Google Shape;501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0" name="Google Shape;510;p30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1" name="Google Shape;511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4" name="Google Shape;514;p30"/>
          <p:cNvSpPr txBox="1"/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5" name="Google Shape;515;p30"/>
          <p:cNvSpPr txBox="1"/>
          <p:nvPr>
            <p:ph idx="1" type="subTitle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6" name="Google Shape;516;p30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30"/>
          <p:cNvSpPr txBox="1"/>
          <p:nvPr>
            <p:ph idx="2" type="subTitle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0" name="Google Shape;40;p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20" name="Google Shape;520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2" name="Google Shape;522;p31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9" name="Google Shape;529;p31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30" name="Google Shape;530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4" name="Google Shape;534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8" name="Google Shape;538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1" name="Google Shape;541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4" name="Google Shape;544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5" name="Google Shape;54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8" name="Google Shape;548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9" name="Google Shape;54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fmla="val 12355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6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47625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1" name="Google Shape;551;p31"/>
              <p:cNvGrpSpPr/>
              <p:nvPr/>
            </p:nvGrpSpPr>
            <p:grpSpPr>
              <a:xfrm flipH="1" rot="10800000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52" name="Google Shape;55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7" name="Google Shape;557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32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" name="Google Shape;564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6" name="Google Shape;566;p3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7" name="Google Shape;567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0" name="Google Shape;570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71" name="Google Shape;571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3810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4" name="Google Shape;574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85725" rotWithShape="0" algn="bl" dir="5400000" dist="3810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5" name="Google Shape;575;p32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6" name="Google Shape;576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38100">
                    <a:schemeClr val="dk1">
                      <a:alpha val="1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9" name="Google Shape;579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80" name="Google Shape;580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fmla="val 1492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2" name="Google Shape;582;p32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3" name="Google Shape;583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8" name="Google Shape;58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33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91" name="Google Shape;59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" name="Google Shape;59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6" name="Google Shape;59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7" name="Google Shape;597;p33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8" name="Google Shape;59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01" name="Google Shape;601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602" name="Google Shape;602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33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5" name="Google Shape;605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8" name="Google Shape;608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9" name="Google Shape;609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33"/>
            <p:cNvGrpSpPr/>
            <p:nvPr/>
          </p:nvGrpSpPr>
          <p:grpSpPr>
            <a:xfrm flipH="1" rot="10800000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12" name="Google Shape;612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7" name="Google Shape;617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9" name="Google Shape;619;p34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20" name="Google Shape;620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5" name="Google Shape;625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6" name="Google Shape;626;p34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7" name="Google Shape;627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0" name="Google Shape;630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31" name="Google Shape;631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4" name="Google Shape;634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7" name="Google Shape;637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8" name="Google Shape;638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fmla="val 7978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1" name="Google Shape;64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4" name="Google Shape;644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5" name="Google Shape;645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34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8" name="Google Shape;64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/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subTitle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3" type="subTitle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4" type="subTitle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77" name="Google Shape;77;p6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6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80" name="Google Shape;80;p6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" name="Google Shape;86;p6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6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6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" name="Google Shape;90;p6"/>
          <p:cNvSpPr txBox="1"/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7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93" name="Google Shape;93;p7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7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7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01" name="Google Shape;101;p7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7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03" name="Google Shape;103;p7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7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726454" y="1379050"/>
            <a:ext cx="32514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726454" y="2297340"/>
            <a:ext cx="32514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10" name="Google Shape;110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" name="Google Shape;114;p8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5" name="Google Shape;115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flipH="1" rot="10800000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20" name="Google Shape;12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26" name="Google Shape;126;p9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fmla="val 555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fmla="val 55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 flipH="1" rot="10800000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9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9525">
                <a:solidFill>
                  <a:srgbClr val="D2D6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9"/>
              <p:cNvGrpSpPr/>
              <p:nvPr/>
            </p:nvGrpSpPr>
            <p:grpSpPr>
              <a:xfrm flipH="1" rot="10800000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36" name="Google Shape;136;p9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9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9" name="Google Shape;139;p9"/>
          <p:cNvSpPr txBox="1"/>
          <p:nvPr>
            <p:ph type="title"/>
          </p:nvPr>
        </p:nvSpPr>
        <p:spPr>
          <a:xfrm rot="625">
            <a:off x="720000" y="2140064"/>
            <a:ext cx="3297600" cy="14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9"/>
          <p:cNvSpPr txBox="1"/>
          <p:nvPr>
            <p:ph idx="1" type="subTitle"/>
          </p:nvPr>
        </p:nvSpPr>
        <p:spPr>
          <a:xfrm>
            <a:off x="4712700" y="1444133"/>
            <a:ext cx="3458100" cy="22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92810" y="3310675"/>
            <a:ext cx="3793800" cy="95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5"/>
          <p:cNvSpPr txBox="1"/>
          <p:nvPr>
            <p:ph type="ctrTitle"/>
          </p:nvPr>
        </p:nvSpPr>
        <p:spPr>
          <a:xfrm>
            <a:off x="720000" y="1391250"/>
            <a:ext cx="3852000" cy="23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56" name="Google Shape;656;p35"/>
          <p:cNvSpPr/>
          <p:nvPr/>
        </p:nvSpPr>
        <p:spPr>
          <a:xfrm>
            <a:off x="639875" y="4111375"/>
            <a:ext cx="4718100" cy="37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D2D6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57150">
              <a:schemeClr val="dk1">
                <a:alpha val="1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10827101 </a:t>
            </a:r>
            <a:r>
              <a:rPr b="1" lang="en"/>
              <a:t>林語潔 10827139 黃云潔 10827235 馮信華</a:t>
            </a:r>
            <a:endParaRPr b="1"/>
          </a:p>
        </p:txBody>
      </p:sp>
      <p:grpSp>
        <p:nvGrpSpPr>
          <p:cNvPr id="657" name="Google Shape;657;p35"/>
          <p:cNvGrpSpPr/>
          <p:nvPr/>
        </p:nvGrpSpPr>
        <p:grpSpPr>
          <a:xfrm>
            <a:off x="4572005" y="1193063"/>
            <a:ext cx="3596049" cy="3208625"/>
            <a:chOff x="720000" y="1104475"/>
            <a:chExt cx="3596049" cy="3208625"/>
          </a:xfrm>
        </p:grpSpPr>
        <p:sp>
          <p:nvSpPr>
            <p:cNvPr id="658" name="Google Shape;658;p35"/>
            <p:cNvSpPr/>
            <p:nvPr/>
          </p:nvSpPr>
          <p:spPr>
            <a:xfrm>
              <a:off x="947812" y="1717313"/>
              <a:ext cx="3151960" cy="2106720"/>
            </a:xfrm>
            <a:custGeom>
              <a:rect b="b" l="l" r="r" t="t"/>
              <a:pathLst>
                <a:path extrusionOk="0" h="98330" w="147116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3810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889194" y="1711443"/>
              <a:ext cx="3151318" cy="2043559"/>
            </a:xfrm>
            <a:custGeom>
              <a:rect b="b" l="l" r="r" t="t"/>
              <a:pathLst>
                <a:path extrusionOk="0" h="95382" w="147086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888551" y="1648282"/>
              <a:ext cx="3151960" cy="63182"/>
            </a:xfrm>
            <a:custGeom>
              <a:rect b="b" l="l" r="r" t="t"/>
              <a:pathLst>
                <a:path extrusionOk="0" h="2949" w="147116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929580" y="1674313"/>
              <a:ext cx="18254" cy="17611"/>
            </a:xfrm>
            <a:custGeom>
              <a:rect b="b" l="l" r="r" t="t"/>
              <a:pathLst>
                <a:path extrusionOk="0" h="822" w="852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974508" y="1674313"/>
              <a:ext cx="18254" cy="17611"/>
            </a:xfrm>
            <a:custGeom>
              <a:rect b="b" l="l" r="r" t="t"/>
              <a:pathLst>
                <a:path extrusionOk="0" h="822" w="852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019436" y="1674313"/>
              <a:ext cx="17611" cy="17611"/>
            </a:xfrm>
            <a:custGeom>
              <a:rect b="b" l="l" r="r" t="t"/>
              <a:pathLst>
                <a:path extrusionOk="0" h="822" w="822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956950" y="1787625"/>
              <a:ext cx="3014540" cy="1892492"/>
            </a:xfrm>
            <a:custGeom>
              <a:rect b="b" l="l" r="r" t="t"/>
              <a:pathLst>
                <a:path extrusionOk="0" h="88331" w="140702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35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7" name="Google Shape;667;p35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68" name="Google Shape;668;p35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rect b="b" l="l" r="r" t="t"/>
                  <a:pathLst>
                    <a:path extrusionOk="0" h="3800" w="380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8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rect b="b" l="l" r="r" t="t"/>
                  <a:pathLst>
                    <a:path extrusionOk="0" h="913" w="13405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8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rect b="b" l="l" r="r" t="t"/>
                  <a:pathLst>
                    <a:path extrusionOk="0" h="913" w="7478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8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rect b="b" l="l" r="r" t="t"/>
                  <a:pathLst>
                    <a:path extrusionOk="0" h="913" w="2159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rotWithShape="0" algn="bl" dir="5400000" dist="19050">
                    <a:schemeClr val="dk1">
                      <a:alpha val="18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2" name="Google Shape;672;p35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73" name="Google Shape;673;p35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rect b="b" l="l" r="r" t="t"/>
                <a:pathLst>
                  <a:path extrusionOk="0" h="1612" w="1067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rect b="b" l="l" r="r" t="t"/>
                <a:pathLst>
                  <a:path extrusionOk="0" h="1582" w="22433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rect b="b" l="l" r="r" t="t"/>
                <a:pathLst>
                  <a:path extrusionOk="0" h="1612" w="22433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35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78" name="Google Shape;678;p35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rect b="b" l="l" r="r" t="t"/>
                <a:pathLst>
                  <a:path extrusionOk="0" h="29423" w="40063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76200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rect b="b" l="l" r="r" t="t"/>
                <a:pathLst>
                  <a:path extrusionOk="0" h="1217" w="3118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rect b="b" l="l" r="r" t="t"/>
                <a:pathLst>
                  <a:path extrusionOk="0" h="1217" w="31187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rect b="b" l="l" r="r" t="t"/>
                <a:pathLst>
                  <a:path extrusionOk="0" h="1216" w="11825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35"/>
            <p:cNvSpPr/>
            <p:nvPr/>
          </p:nvSpPr>
          <p:spPr>
            <a:xfrm>
              <a:off x="1150100" y="2672675"/>
              <a:ext cx="1076178" cy="835033"/>
            </a:xfrm>
            <a:custGeom>
              <a:rect b="b" l="l" r="r" t="t"/>
              <a:pathLst>
                <a:path extrusionOk="0" h="28299" w="2830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rotWithShape="0" algn="bl" dir="5400000" dist="47625">
                <a:schemeClr val="dk1">
                  <a:alpha val="18000"/>
                </a:schemeClr>
              </a:outerShdw>
              <a:reflection blurRad="0" dir="5400000" dist="76200" endA="0" endPos="28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3" name="Google Shape;683;p35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84" name="Google Shape;684;p35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28575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rect b="b" l="l" r="r" t="t"/>
                <a:pathLst>
                  <a:path extrusionOk="0" h="11429" w="18876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rect b="b" l="l" r="r" t="t"/>
                <a:pathLst>
                  <a:path extrusionOk="0" h="4196" w="4195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  <a:reflection blurRad="0" dir="5400000" dist="76200" endA="0" endPos="24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7" name="Google Shape;687;p35"/>
            <p:cNvSpPr/>
            <p:nvPr/>
          </p:nvSpPr>
          <p:spPr>
            <a:xfrm>
              <a:off x="3133976" y="2571057"/>
              <a:ext cx="21" cy="2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rotWithShape="0" algn="bl" dir="5460000" dist="19050">
                <a:schemeClr val="dk1">
                  <a:alpha val="15000"/>
                </a:schemeClr>
              </a:outerShdw>
              <a:reflection blurRad="0" dir="5400000" dist="76200" endA="0" endPos="24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35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89" name="Google Shape;689;p35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rect b="b" l="l" r="r" t="t"/>
                <a:pathLst>
                  <a:path extrusionOk="0" h="33041" w="23376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rect b="b" l="l" r="r" t="t"/>
                <a:pathLst>
                  <a:path extrusionOk="0" h="14378" w="10153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  <a:reflection blurRad="0" dir="5400000" dist="76200" endA="0" endPos="24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rect b="b" l="l" r="r" t="t"/>
                <a:pathLst>
                  <a:path extrusionOk="0" h="18330" w="13011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rect b="b" l="l" r="r" t="t"/>
                <a:pathLst>
                  <a:path extrusionOk="0" h="20579" w="14561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rect b="b" l="l" r="r" t="t"/>
                <a:pathLst>
                  <a:path extrusionOk="0" h="14378" w="10122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rect b="b" l="l" r="r" t="t"/>
                <a:pathLst>
                  <a:path extrusionOk="0" h="14804" w="10426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60000" dist="19050">
                  <a:schemeClr val="dk1">
                    <a:alpha val="1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35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rect b="b" l="l" r="r" t="t"/>
                <a:pathLst>
                  <a:path extrusionOk="0" h="30698" w="141045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rect b="b" l="l" r="r" t="t"/>
                <a:pathLst>
                  <a:path extrusionOk="0" h="30090" w="140437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rotWithShape="0" algn="bl" dir="5280000" dist="47625">
                  <a:schemeClr val="dk1">
                    <a:alpha val="1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rect b="b" l="l" r="r" t="t"/>
                <a:pathLst>
                  <a:path extrusionOk="0" h="19170" w="1917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7000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rect b="b" l="l" r="r" t="t"/>
                <a:pathLst>
                  <a:path extrusionOk="0" h="3095" w="5553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7000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rect b="b" l="l" r="r" t="t"/>
                <a:pathLst>
                  <a:path extrusionOk="0" h="3095" w="39269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7000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rect b="b" l="l" r="r" t="t"/>
                <a:pathLst>
                  <a:path extrusionOk="0" h="3095" w="21807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rotWithShape="0" algn="bl" dir="5280000" dist="19050">
                  <a:schemeClr val="dk1">
                    <a:alpha val="17000"/>
                  </a:schemeClr>
                </a:outerShdw>
                <a:reflection blurRad="0" dir="5400000" dist="76200" endA="0" endPos="25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35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rect b="b" l="l" r="r" t="t"/>
                <a:pathLst>
                  <a:path extrusionOk="0" h="32068" w="37831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8000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rect b="b" l="l" r="r" t="t"/>
                <a:pathLst>
                  <a:path extrusionOk="0" h="11412" w="14031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25000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35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06" name="Google Shape;706;p35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8000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18000"/>
                  </a:srgb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35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09" name="Google Shape;709;p35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0" name="Google Shape;710;p35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1" name="Google Shape;711;p35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rect b="b" l="l" r="r" t="t"/>
                  <a:pathLst>
                    <a:path extrusionOk="0" h="22212" w="22213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8000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rect b="b" l="l" r="r" t="t"/>
                  <a:pathLst>
                    <a:path extrusionOk="0" h="7914" w="7996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8000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5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rect b="b" l="l" r="r" t="t"/>
                  <a:pathLst>
                    <a:path extrusionOk="0" h="8694" w="15198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18000"/>
                    </a:srgbClr>
                  </a:outerShdw>
                  <a:reflection blurRad="0" dir="5400000" dist="76200" endA="0" endPos="26000" fadeDir="5400012" kx="0" rotWithShape="0" algn="bl" stA="6000" stPos="0" sy="-100000" ky="0"/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4" name="Google Shape;714;p35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15" name="Google Shape;715;p35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rect b="b" l="l" r="r" t="t"/>
                <a:pathLst>
                  <a:path extrusionOk="0" h="14226" w="14257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3810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rect b="b" l="l" r="r" t="t"/>
                <a:pathLst>
                  <a:path extrusionOk="0" h="10031" w="10031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47625">
                  <a:schemeClr val="dk1">
                    <a:alpha val="1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5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18" name="Google Shape;718;p35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rect b="b" l="l" r="r" t="t"/>
                <a:pathLst>
                  <a:path extrusionOk="0" h="28299" w="2830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38100">
                  <a:schemeClr val="dk1">
                    <a:alpha val="2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rect b="b" l="l" r="r" t="t"/>
                <a:pathLst>
                  <a:path extrusionOk="0" h="1916" w="11886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rect b="b" l="l" r="r" t="t"/>
                <a:pathLst>
                  <a:path extrusionOk="0" fill="none" h="1916" w="11886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E0DDFB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rect b="b" l="l" r="r" t="t"/>
                <a:pathLst>
                  <a:path extrusionOk="0" h="1916" w="7053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rect b="b" l="l" r="r" t="t"/>
                <a:pathLst>
                  <a:path extrusionOk="0" fill="none" h="1916" w="7053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E0DDFB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rect b="b" l="l" r="r" t="t"/>
                <a:pathLst>
                  <a:path extrusionOk="0" h="11430" w="2070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rect b="b" l="l" r="r" t="t"/>
                <a:pathLst>
                  <a:path extrusionOk="0" fill="none" h="11430" w="2070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rect b="b" l="l" r="r" t="t"/>
                <a:pathLst>
                  <a:path extrusionOk="0" h="4074" w="3466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rect b="b" l="l" r="r" t="t"/>
                <a:pathLst>
                  <a:path extrusionOk="0" fill="none" h="1" w="19394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cap="rnd" cmpd="sng" w="19000">
                <a:solidFill>
                  <a:srgbClr val="DEDBF9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rect b="b" l="l" r="r" t="t"/>
                <a:pathLst>
                  <a:path extrusionOk="0" fill="none" h="1" w="6111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cap="rnd" cmpd="sng" w="19000">
                <a:solidFill>
                  <a:srgbClr val="D074B5"/>
                </a:solidFill>
                <a:prstDash val="solid"/>
                <a:miter lim="30395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rect b="b" l="l" r="r" t="t"/>
                <a:pathLst>
                  <a:path extrusionOk="0" h="2524" w="2524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000"/>
                  </a:schemeClr>
                </a:outerShdw>
                <a:reflection blurRad="0" dir="5400000" dist="76200" endA="0" endPos="2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35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0" name="Google Shape;730;p35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rect b="b" l="l" r="r" t="t"/>
                <a:pathLst>
                  <a:path extrusionOk="0" h="13010" w="1298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rect b="b" l="l" r="r" t="t"/>
                <a:pathLst>
                  <a:path extrusionOk="0" h="13010" w="5776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rect b="b" l="l" r="r" t="t"/>
                <a:pathLst>
                  <a:path extrusionOk="0" h="639" w="12312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rect b="b" l="l" r="r" t="t"/>
                <a:pathLst>
                  <a:path extrusionOk="0" h="1733" w="9728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rect b="b" l="l" r="r" t="t"/>
                <a:pathLst>
                  <a:path extrusionOk="0" h="1764" w="9728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57150">
                  <a:schemeClr val="dk1">
                    <a:alpha val="1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5" name="Google Shape;735;p35"/>
          <p:cNvGrpSpPr/>
          <p:nvPr/>
        </p:nvGrpSpPr>
        <p:grpSpPr>
          <a:xfrm flipH="1" rot="10800000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36" name="Google Shape;736;p35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25" y="1581801"/>
            <a:ext cx="6611352" cy="24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44"/>
          <p:cNvSpPr txBox="1"/>
          <p:nvPr/>
        </p:nvSpPr>
        <p:spPr>
          <a:xfrm>
            <a:off x="6454775" y="1861150"/>
            <a:ext cx="20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成功用MySQL的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root</a:t>
            </a: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使用者登入資料庫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3" name="Google Shape;893;p44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700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5" name="Google Shape;895;p44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6" name="Google Shape;896;p44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7" name="Google Shape;897;p44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8" name="Google Shape;898;p44"/>
          <p:cNvSpPr txBox="1"/>
          <p:nvPr>
            <p:ph type="title"/>
          </p:nvPr>
        </p:nvSpPr>
        <p:spPr>
          <a:xfrm rot="756">
            <a:off x="976050" y="3249625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ySQL</a:t>
            </a:r>
            <a:endParaRPr sz="1200">
              <a:solidFill>
                <a:srgbClr val="0C2E3A"/>
              </a:solidFill>
            </a:endParaRPr>
          </a:p>
        </p:txBody>
      </p:sp>
      <p:cxnSp>
        <p:nvCxnSpPr>
          <p:cNvPr id="899" name="Google Shape;899;p44"/>
          <p:cNvCxnSpPr/>
          <p:nvPr/>
        </p:nvCxnSpPr>
        <p:spPr>
          <a:xfrm>
            <a:off x="3639125" y="1776575"/>
            <a:ext cx="429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45"/>
          <p:cNvPicPr preferRelativeResize="0"/>
          <p:nvPr/>
        </p:nvPicPr>
        <p:blipFill rotWithShape="1">
          <a:blip r:embed="rId3">
            <a:alphaModFix/>
          </a:blip>
          <a:srcRect b="-9" l="2278" r="10094" t="4315"/>
          <a:stretch/>
        </p:blipFill>
        <p:spPr>
          <a:xfrm>
            <a:off x="1846025" y="2077225"/>
            <a:ext cx="6664401" cy="1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5"/>
          <p:cNvSpPr txBox="1"/>
          <p:nvPr/>
        </p:nvSpPr>
        <p:spPr>
          <a:xfrm>
            <a:off x="5412813" y="2797363"/>
            <a:ext cx="27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1.</a:t>
            </a: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使Apache可以讀取PHP文件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2.使PHP能操作MySQL資料庫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6" name="Google Shape;906;p45"/>
          <p:cNvSpPr txBox="1"/>
          <p:nvPr>
            <p:ph type="title"/>
          </p:nvPr>
        </p:nvSpPr>
        <p:spPr>
          <a:xfrm rot="446">
            <a:off x="1774375" y="1695400"/>
            <a:ext cx="23130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安裝PHP</a:t>
            </a:r>
            <a:endParaRPr sz="2000"/>
          </a:p>
        </p:txBody>
      </p:sp>
      <p:sp>
        <p:nvSpPr>
          <p:cNvPr id="907" name="Google Shape;907;p45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8" name="Google Shape;908;p45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700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9" name="Google Shape;909;p45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0" name="Google Shape;910;p45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1" name="Google Shape;911;p45"/>
          <p:cNvSpPr txBox="1"/>
          <p:nvPr>
            <p:ph type="title"/>
          </p:nvPr>
        </p:nvSpPr>
        <p:spPr>
          <a:xfrm rot="756">
            <a:off x="976050" y="4185850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HP</a:t>
            </a:r>
            <a:endParaRPr sz="1200">
              <a:solidFill>
                <a:srgbClr val="0C2E3A"/>
              </a:solidFill>
            </a:endParaRPr>
          </a:p>
        </p:txBody>
      </p:sp>
      <p:cxnSp>
        <p:nvCxnSpPr>
          <p:cNvPr id="912" name="Google Shape;912;p45"/>
          <p:cNvCxnSpPr/>
          <p:nvPr/>
        </p:nvCxnSpPr>
        <p:spPr>
          <a:xfrm>
            <a:off x="5272425" y="2791975"/>
            <a:ext cx="3297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5"/>
          <p:cNvCxnSpPr/>
          <p:nvPr/>
        </p:nvCxnSpPr>
        <p:spPr>
          <a:xfrm>
            <a:off x="5730925" y="2779500"/>
            <a:ext cx="1556700" cy="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5"/>
          <p:cNvCxnSpPr/>
          <p:nvPr/>
        </p:nvCxnSpPr>
        <p:spPr>
          <a:xfrm flipH="1" rot="10800000">
            <a:off x="7408875" y="2779375"/>
            <a:ext cx="8007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6"/>
          <p:cNvSpPr txBox="1"/>
          <p:nvPr>
            <p:ph type="title"/>
          </p:nvPr>
        </p:nvSpPr>
        <p:spPr>
          <a:xfrm rot="614">
            <a:off x="1843750" y="784625"/>
            <a:ext cx="16785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phpMyAdmin</a:t>
            </a:r>
            <a:endParaRPr sz="1600"/>
          </a:p>
        </p:txBody>
      </p:sp>
      <p:pic>
        <p:nvPicPr>
          <p:cNvPr id="920" name="Google Shape;9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49" y="1275125"/>
            <a:ext cx="6248724" cy="3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46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2" name="Google Shape;922;p46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700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5" name="Google Shape;925;p46"/>
          <p:cNvSpPr txBox="1"/>
          <p:nvPr>
            <p:ph type="title"/>
          </p:nvPr>
        </p:nvSpPr>
        <p:spPr>
          <a:xfrm rot="756">
            <a:off x="976050" y="4185850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HP</a:t>
            </a:r>
            <a:endParaRPr sz="12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673" y="1293725"/>
            <a:ext cx="6638099" cy="33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47"/>
          <p:cNvSpPr txBox="1"/>
          <p:nvPr>
            <p:ph type="title"/>
          </p:nvPr>
        </p:nvSpPr>
        <p:spPr>
          <a:xfrm rot="614">
            <a:off x="1792675" y="807075"/>
            <a:ext cx="16785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phpMyAdmin</a:t>
            </a:r>
            <a:endParaRPr sz="1600"/>
          </a:p>
        </p:txBody>
      </p:sp>
      <p:sp>
        <p:nvSpPr>
          <p:cNvPr id="932" name="Google Shape;932;p47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3" name="Google Shape;933;p47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700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4" name="Google Shape;934;p47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5" name="Google Shape;935;p47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6" name="Google Shape;936;p47"/>
          <p:cNvSpPr txBox="1"/>
          <p:nvPr>
            <p:ph type="title"/>
          </p:nvPr>
        </p:nvSpPr>
        <p:spPr>
          <a:xfrm rot="756">
            <a:off x="976050" y="4185850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HP</a:t>
            </a:r>
            <a:endParaRPr sz="12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8"/>
          <p:cNvSpPr txBox="1"/>
          <p:nvPr>
            <p:ph type="title"/>
          </p:nvPr>
        </p:nvSpPr>
        <p:spPr>
          <a:xfrm>
            <a:off x="2485112" y="1810416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grpSp>
        <p:nvGrpSpPr>
          <p:cNvPr id="943" name="Google Shape;943;p4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44" name="Google Shape;944;p48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51" name="Google Shape;951;p48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54" name="Google Shape;954;p48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8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9"/>
          <p:cNvSpPr/>
          <p:nvPr/>
        </p:nvSpPr>
        <p:spPr>
          <a:xfrm>
            <a:off x="720000" y="1338550"/>
            <a:ext cx="7704000" cy="1945500"/>
          </a:xfrm>
          <a:prstGeom prst="wedgeRoundRectCallout">
            <a:avLst>
              <a:gd fmla="val -43046" name="adj1"/>
              <a:gd fmla="val 66579" name="adj2"/>
              <a:gd fmla="val 0" name="adj3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9"/>
          <p:cNvSpPr txBox="1"/>
          <p:nvPr>
            <p:ph idx="4294967295" type="title"/>
          </p:nvPr>
        </p:nvSpPr>
        <p:spPr>
          <a:xfrm>
            <a:off x="834900" y="1604063"/>
            <a:ext cx="58278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</a:t>
            </a:r>
            <a:endParaRPr/>
          </a:p>
        </p:txBody>
      </p:sp>
      <p:sp>
        <p:nvSpPr>
          <p:cNvPr id="963" name="Google Shape;963;p49"/>
          <p:cNvSpPr txBox="1"/>
          <p:nvPr/>
        </p:nvSpPr>
        <p:spPr>
          <a:xfrm>
            <a:off x="711900" y="1837800"/>
            <a:ext cx="75678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E: Could not get </a:t>
            </a:r>
            <a:r>
              <a:rPr b="1" lang="en" sz="1550">
                <a:solidFill>
                  <a:srgbClr val="17336B"/>
                </a:solidFill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 /var/lib/dpkg/lock - open</a:t>
            </a:r>
            <a:endParaRPr b="1" sz="1550">
              <a:solidFill>
                <a:srgbClr val="1733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(11 Resource temporarily unavailable)</a:t>
            </a:r>
            <a:endParaRPr b="1" sz="1550">
              <a:solidFill>
                <a:srgbClr val="1733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E: Unable to lock the administration directory</a:t>
            </a: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(/var/lib/dpkg/) is another process using it?</a:t>
            </a:r>
            <a:endParaRPr b="1" sz="1600">
              <a:solidFill>
                <a:srgbClr val="17336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64" name="Google Shape;964;p49"/>
          <p:cNvSpPr txBox="1"/>
          <p:nvPr>
            <p:ph type="title"/>
          </p:nvPr>
        </p:nvSpPr>
        <p:spPr>
          <a:xfrm>
            <a:off x="720000" y="651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問題:</a:t>
            </a:r>
            <a:r>
              <a:rPr lang="en"/>
              <a:t>安裝未執行完成就關閉，再次安裝時...</a:t>
            </a: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39225" y="3573875"/>
            <a:ext cx="5509800" cy="909300"/>
          </a:xfrm>
          <a:prstGeom prst="wedgeRoundRectCallout">
            <a:avLst>
              <a:gd fmla="val 44228" name="adj1"/>
              <a:gd fmla="val 88095" name="adj2"/>
              <a:gd fmla="val 0" name="adj3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9"/>
          <p:cNvSpPr txBox="1"/>
          <p:nvPr>
            <p:ph idx="4294967295" type="title"/>
          </p:nvPr>
        </p:nvSpPr>
        <p:spPr>
          <a:xfrm>
            <a:off x="3139225" y="3573863"/>
            <a:ext cx="5827800" cy="3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67" name="Google Shape;967;p49"/>
          <p:cNvSpPr txBox="1"/>
          <p:nvPr/>
        </p:nvSpPr>
        <p:spPr>
          <a:xfrm>
            <a:off x="3139225" y="3779275"/>
            <a:ext cx="58278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rm /var/lib/dpkg/lock</a:t>
            </a:r>
            <a:r>
              <a:rPr b="1" lang="en" sz="1550">
                <a:solidFill>
                  <a:srgbClr val="1733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550">
              <a:solidFill>
                <a:srgbClr val="1733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solidFill>
                <a:srgbClr val="1733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0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問題:安裝後phpMyAdmin伺服器仍無法辨識</a:t>
            </a:r>
            <a:endParaRPr/>
          </a:p>
        </p:txBody>
      </p:sp>
      <p:pic>
        <p:nvPicPr>
          <p:cNvPr id="973" name="Google Shape;973;p50"/>
          <p:cNvPicPr preferRelativeResize="0"/>
          <p:nvPr/>
        </p:nvPicPr>
        <p:blipFill rotWithShape="1">
          <a:blip r:embed="rId3">
            <a:alphaModFix/>
          </a:blip>
          <a:srcRect b="8844" l="0" r="33506" t="7633"/>
          <a:stretch/>
        </p:blipFill>
        <p:spPr>
          <a:xfrm>
            <a:off x="719988" y="1457375"/>
            <a:ext cx="3852001" cy="2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50"/>
          <p:cNvSpPr txBox="1"/>
          <p:nvPr/>
        </p:nvSpPr>
        <p:spPr>
          <a:xfrm>
            <a:off x="4569600" y="2016075"/>
            <a:ext cx="432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解決: </a:t>
            </a:r>
            <a:endParaRPr b="1"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到目錄/etc/apache2/apache2.conf 下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加入 Include /etc/phpmyadmin/apache.conf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1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問題: MySQL的密碼強度</a:t>
            </a:r>
            <a:r>
              <a:rPr lang="en"/>
              <a:t>驗證I</a:t>
            </a:r>
            <a:endParaRPr/>
          </a:p>
        </p:txBody>
      </p:sp>
      <p:grpSp>
        <p:nvGrpSpPr>
          <p:cNvPr id="980" name="Google Shape;980;p51"/>
          <p:cNvGrpSpPr/>
          <p:nvPr/>
        </p:nvGrpSpPr>
        <p:grpSpPr>
          <a:xfrm>
            <a:off x="2264137" y="3784689"/>
            <a:ext cx="758924" cy="321556"/>
            <a:chOff x="5021875" y="2898100"/>
            <a:chExt cx="622375" cy="263700"/>
          </a:xfrm>
        </p:grpSpPr>
        <p:sp>
          <p:nvSpPr>
            <p:cNvPr id="981" name="Google Shape;981;p51"/>
            <p:cNvSpPr/>
            <p:nvPr/>
          </p:nvSpPr>
          <p:spPr>
            <a:xfrm>
              <a:off x="5021875" y="2976375"/>
              <a:ext cx="622375" cy="185425"/>
            </a:xfrm>
            <a:custGeom>
              <a:rect b="b" l="l" r="r" t="t"/>
              <a:pathLst>
                <a:path extrusionOk="0" h="7417" w="24895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5715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5021875" y="2898100"/>
              <a:ext cx="622375" cy="77525"/>
            </a:xfrm>
            <a:custGeom>
              <a:rect b="b" l="l" r="r" t="t"/>
              <a:pathLst>
                <a:path extrusionOk="0" h="3101" w="24895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5069750" y="2922425"/>
              <a:ext cx="24325" cy="25100"/>
            </a:xfrm>
            <a:custGeom>
              <a:rect b="b" l="l" r="r" t="t"/>
              <a:pathLst>
                <a:path extrusionOk="0" h="1004" w="973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5122925" y="29224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5176875" y="2922425"/>
              <a:ext cx="24350" cy="25100"/>
            </a:xfrm>
            <a:custGeom>
              <a:rect b="b" l="l" r="r" t="t"/>
              <a:pathLst>
                <a:path extrusionOk="0" h="1004" w="974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5088750" y="3020450"/>
              <a:ext cx="95000" cy="95000"/>
            </a:xfrm>
            <a:custGeom>
              <a:rect b="b" l="l" r="r" t="t"/>
              <a:pathLst>
                <a:path extrusionOk="0" h="3800" w="380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5225525" y="3031850"/>
              <a:ext cx="335125" cy="22825"/>
            </a:xfrm>
            <a:custGeom>
              <a:rect b="b" l="l" r="r" t="t"/>
              <a:pathLst>
                <a:path extrusionOk="0" h="913" w="13405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5225525" y="3086550"/>
              <a:ext cx="186950" cy="22825"/>
            </a:xfrm>
            <a:custGeom>
              <a:rect b="b" l="l" r="r" t="t"/>
              <a:pathLst>
                <a:path extrusionOk="0" h="913" w="7478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5434500" y="3086550"/>
              <a:ext cx="53975" cy="22825"/>
            </a:xfrm>
            <a:custGeom>
              <a:rect b="b" l="l" r="r" t="t"/>
              <a:pathLst>
                <a:path extrusionOk="0" h="913" w="2159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51"/>
          <p:cNvGrpSpPr/>
          <p:nvPr/>
        </p:nvGrpSpPr>
        <p:grpSpPr>
          <a:xfrm>
            <a:off x="1480650" y="3680525"/>
            <a:ext cx="1175175" cy="606413"/>
            <a:chOff x="3058325" y="3603625"/>
            <a:chExt cx="1175175" cy="606413"/>
          </a:xfrm>
        </p:grpSpPr>
        <p:sp>
          <p:nvSpPr>
            <p:cNvPr id="991" name="Google Shape;991;p51"/>
            <p:cNvSpPr/>
            <p:nvPr/>
          </p:nvSpPr>
          <p:spPr>
            <a:xfrm>
              <a:off x="3058325" y="3603625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982725" y="3959263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51"/>
          <p:cNvSpPr txBox="1"/>
          <p:nvPr/>
        </p:nvSpPr>
        <p:spPr>
          <a:xfrm>
            <a:off x="5630950" y="1934375"/>
            <a:ext cx="34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解決: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查看並修改mysql跟密碼相關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的參數設定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994" name="Google Shape;9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71" y="1272963"/>
            <a:ext cx="5299974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2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問題: MySQL的密碼強度驗證II</a:t>
            </a:r>
            <a:endParaRPr/>
          </a:p>
        </p:txBody>
      </p:sp>
      <p:pic>
        <p:nvPicPr>
          <p:cNvPr id="1000" name="Google Shape;10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25" y="1428700"/>
            <a:ext cx="5174325" cy="283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3"/>
          <p:cNvSpPr txBox="1"/>
          <p:nvPr>
            <p:ph type="title"/>
          </p:nvPr>
        </p:nvSpPr>
        <p:spPr>
          <a:xfrm>
            <a:off x="720000" y="694814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問題: MySQL的密碼強度驗證III</a:t>
            </a:r>
            <a:endParaRPr/>
          </a:p>
        </p:txBody>
      </p:sp>
      <p:sp>
        <p:nvSpPr>
          <p:cNvPr id="1006" name="Google Shape;1006;p5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53"/>
          <p:cNvGrpSpPr/>
          <p:nvPr/>
        </p:nvGrpSpPr>
        <p:grpSpPr>
          <a:xfrm>
            <a:off x="976044" y="3913967"/>
            <a:ext cx="1472868" cy="615630"/>
            <a:chOff x="2982125" y="3603625"/>
            <a:chExt cx="1251375" cy="606413"/>
          </a:xfrm>
        </p:grpSpPr>
        <p:sp>
          <p:nvSpPr>
            <p:cNvPr id="1008" name="Google Shape;1008;p53"/>
            <p:cNvSpPr/>
            <p:nvPr/>
          </p:nvSpPr>
          <p:spPr>
            <a:xfrm>
              <a:off x="2982125" y="3603625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3982725" y="3959263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53"/>
          <p:cNvGrpSpPr/>
          <p:nvPr/>
        </p:nvGrpSpPr>
        <p:grpSpPr>
          <a:xfrm>
            <a:off x="3410643" y="3741797"/>
            <a:ext cx="759839" cy="908118"/>
            <a:chOff x="7948975" y="1691400"/>
            <a:chExt cx="623125" cy="744725"/>
          </a:xfrm>
        </p:grpSpPr>
        <p:sp>
          <p:nvSpPr>
            <p:cNvPr id="1011" name="Google Shape;1011;p53"/>
            <p:cNvSpPr/>
            <p:nvPr/>
          </p:nvSpPr>
          <p:spPr>
            <a:xfrm>
              <a:off x="7948975" y="1770425"/>
              <a:ext cx="623125" cy="665700"/>
            </a:xfrm>
            <a:custGeom>
              <a:rect b="b" l="l" r="r" t="t"/>
              <a:pathLst>
                <a:path extrusionOk="0" h="26628" w="24925">
                  <a:moveTo>
                    <a:pt x="1" y="1"/>
                  </a:moveTo>
                  <a:lnTo>
                    <a:pt x="1" y="25199"/>
                  </a:lnTo>
                  <a:cubicBezTo>
                    <a:pt x="1" y="25989"/>
                    <a:pt x="639" y="26627"/>
                    <a:pt x="1429" y="26627"/>
                  </a:cubicBezTo>
                  <a:lnTo>
                    <a:pt x="23436" y="26627"/>
                  </a:lnTo>
                  <a:cubicBezTo>
                    <a:pt x="24226" y="26627"/>
                    <a:pt x="24864" y="25989"/>
                    <a:pt x="24925" y="25199"/>
                  </a:cubicBezTo>
                  <a:lnTo>
                    <a:pt x="249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571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7948975" y="1691400"/>
              <a:ext cx="623125" cy="78300"/>
            </a:xfrm>
            <a:custGeom>
              <a:rect b="b" l="l" r="r" t="t"/>
              <a:pathLst>
                <a:path extrusionOk="0" h="3132" w="24925">
                  <a:moveTo>
                    <a:pt x="1429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1" y="3131"/>
                  </a:lnTo>
                  <a:lnTo>
                    <a:pt x="24925" y="3131"/>
                  </a:lnTo>
                  <a:lnTo>
                    <a:pt x="24925" y="1459"/>
                  </a:lnTo>
                  <a:cubicBezTo>
                    <a:pt x="24864" y="639"/>
                    <a:pt x="24226" y="0"/>
                    <a:pt x="2343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7995325" y="1717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91" y="1"/>
                    <a:pt x="48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3"/>
            <p:cNvSpPr/>
            <p:nvPr/>
          </p:nvSpPr>
          <p:spPr>
            <a:xfrm>
              <a:off x="8049275" y="1717225"/>
              <a:ext cx="24350" cy="24350"/>
            </a:xfrm>
            <a:custGeom>
              <a:rect b="b" l="l" r="r" t="t"/>
              <a:pathLst>
                <a:path extrusionOk="0" h="974" w="974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3"/>
            <p:cNvSpPr/>
            <p:nvPr/>
          </p:nvSpPr>
          <p:spPr>
            <a:xfrm>
              <a:off x="8103225" y="1717225"/>
              <a:ext cx="25100" cy="24350"/>
            </a:xfrm>
            <a:custGeom>
              <a:rect b="b" l="l" r="r" t="t"/>
              <a:pathLst>
                <a:path extrusionOk="0" h="974" w="1004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100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8015075" y="1863125"/>
              <a:ext cx="95025" cy="95025"/>
            </a:xfrm>
            <a:custGeom>
              <a:rect b="b" l="l" r="r" t="t"/>
              <a:pathLst>
                <a:path extrusionOk="0" h="3801" w="3801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8151100" y="1874525"/>
              <a:ext cx="335900" cy="22825"/>
            </a:xfrm>
            <a:custGeom>
              <a:rect b="b" l="l" r="r" t="t"/>
              <a:pathLst>
                <a:path extrusionOk="0" h="913" w="13436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3"/>
            <p:cNvSpPr/>
            <p:nvPr/>
          </p:nvSpPr>
          <p:spPr>
            <a:xfrm>
              <a:off x="8151100" y="1930000"/>
              <a:ext cx="186975" cy="22825"/>
            </a:xfrm>
            <a:custGeom>
              <a:rect b="b" l="l" r="r" t="t"/>
              <a:pathLst>
                <a:path extrusionOk="0" h="913" w="7479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3"/>
            <p:cNvSpPr/>
            <p:nvPr/>
          </p:nvSpPr>
          <p:spPr>
            <a:xfrm>
              <a:off x="8360825" y="1930000"/>
              <a:ext cx="54000" cy="22825"/>
            </a:xfrm>
            <a:custGeom>
              <a:rect b="b" l="l" r="r" t="t"/>
              <a:pathLst>
                <a:path extrusionOk="0" h="913" w="216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3"/>
            <p:cNvSpPr/>
            <p:nvPr/>
          </p:nvSpPr>
          <p:spPr>
            <a:xfrm>
              <a:off x="8015075" y="2030300"/>
              <a:ext cx="95025" cy="95025"/>
            </a:xfrm>
            <a:custGeom>
              <a:rect b="b" l="l" r="r" t="t"/>
              <a:pathLst>
                <a:path extrusionOk="0" h="3801" w="3801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3"/>
            <p:cNvSpPr/>
            <p:nvPr/>
          </p:nvSpPr>
          <p:spPr>
            <a:xfrm>
              <a:off x="8151100" y="2041700"/>
              <a:ext cx="335900" cy="22825"/>
            </a:xfrm>
            <a:custGeom>
              <a:rect b="b" l="l" r="r" t="t"/>
              <a:pathLst>
                <a:path extrusionOk="0" h="913" w="13436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3"/>
            <p:cNvSpPr/>
            <p:nvPr/>
          </p:nvSpPr>
          <p:spPr>
            <a:xfrm>
              <a:off x="8151100" y="2097175"/>
              <a:ext cx="186975" cy="22825"/>
            </a:xfrm>
            <a:custGeom>
              <a:rect b="b" l="l" r="r" t="t"/>
              <a:pathLst>
                <a:path extrusionOk="0" h="913" w="7479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8360825" y="2097175"/>
              <a:ext cx="54000" cy="22825"/>
            </a:xfrm>
            <a:custGeom>
              <a:rect b="b" l="l" r="r" t="t"/>
              <a:pathLst>
                <a:path extrusionOk="0" h="913" w="216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8015075" y="2197475"/>
              <a:ext cx="95025" cy="95025"/>
            </a:xfrm>
            <a:custGeom>
              <a:rect b="b" l="l" r="r" t="t"/>
              <a:pathLst>
                <a:path extrusionOk="0" h="3801" w="3801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8151100" y="2208875"/>
              <a:ext cx="335900" cy="22825"/>
            </a:xfrm>
            <a:custGeom>
              <a:rect b="b" l="l" r="r" t="t"/>
              <a:pathLst>
                <a:path extrusionOk="0" h="913" w="13436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3"/>
            <p:cNvSpPr/>
            <p:nvPr/>
          </p:nvSpPr>
          <p:spPr>
            <a:xfrm>
              <a:off x="8151100" y="2264350"/>
              <a:ext cx="186975" cy="22825"/>
            </a:xfrm>
            <a:custGeom>
              <a:rect b="b" l="l" r="r" t="t"/>
              <a:pathLst>
                <a:path extrusionOk="0" h="913" w="7479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3"/>
            <p:cNvSpPr/>
            <p:nvPr/>
          </p:nvSpPr>
          <p:spPr>
            <a:xfrm>
              <a:off x="8360825" y="2264350"/>
              <a:ext cx="54000" cy="22825"/>
            </a:xfrm>
            <a:custGeom>
              <a:rect b="b" l="l" r="r" t="t"/>
              <a:pathLst>
                <a:path extrusionOk="0" h="913" w="2160"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53"/>
          <p:cNvSpPr txBox="1"/>
          <p:nvPr/>
        </p:nvSpPr>
        <p:spPr>
          <a:xfrm>
            <a:off x="5784150" y="1934375"/>
            <a:ext cx="30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67526"/>
            <a:ext cx="4810125" cy="35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6"/>
          <p:cNvSpPr txBox="1"/>
          <p:nvPr>
            <p:ph type="title"/>
          </p:nvPr>
        </p:nvSpPr>
        <p:spPr>
          <a:xfrm>
            <a:off x="2485112" y="1810416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?</a:t>
            </a:r>
            <a:endParaRPr/>
          </a:p>
        </p:txBody>
      </p:sp>
      <p:grpSp>
        <p:nvGrpSpPr>
          <p:cNvPr id="745" name="Google Shape;745;p36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746" name="Google Shape;746;p36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6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753" name="Google Shape;753;p36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36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756" name="Google Shape;756;p36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36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4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4"/>
          <p:cNvSpPr txBox="1"/>
          <p:nvPr>
            <p:ph type="title"/>
          </p:nvPr>
        </p:nvSpPr>
        <p:spPr>
          <a:xfrm>
            <a:off x="2485112" y="1966829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grpSp>
        <p:nvGrpSpPr>
          <p:cNvPr id="1036" name="Google Shape;1036;p54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037" name="Google Shape;1037;p54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54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044" name="Google Shape;1044;p54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54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1047" name="Google Shape;1047;p54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54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5"/>
          <p:cNvSpPr txBox="1"/>
          <p:nvPr/>
        </p:nvSpPr>
        <p:spPr>
          <a:xfrm>
            <a:off x="641800" y="1085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建立資料庫</a:t>
            </a:r>
            <a:endParaRPr sz="1800"/>
          </a:p>
        </p:txBody>
      </p:sp>
      <p:pic>
        <p:nvPicPr>
          <p:cNvPr id="1055" name="Google Shape;10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00" y="1578324"/>
            <a:ext cx="3791475" cy="32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55"/>
          <p:cNvPicPr preferRelativeResize="0"/>
          <p:nvPr/>
        </p:nvPicPr>
        <p:blipFill rotWithShape="1">
          <a:blip r:embed="rId4">
            <a:alphaModFix/>
          </a:blip>
          <a:srcRect b="-3626" l="1006" r="34494" t="0"/>
          <a:stretch/>
        </p:blipFill>
        <p:spPr>
          <a:xfrm>
            <a:off x="4713675" y="1861150"/>
            <a:ext cx="4105505" cy="22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55"/>
          <p:cNvSpPr/>
          <p:nvPr/>
        </p:nvSpPr>
        <p:spPr>
          <a:xfrm>
            <a:off x="1260800" y="2879775"/>
            <a:ext cx="343800" cy="15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5"/>
          <p:cNvSpPr/>
          <p:nvPr/>
        </p:nvSpPr>
        <p:spPr>
          <a:xfrm>
            <a:off x="1337600" y="3395600"/>
            <a:ext cx="343800" cy="22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5"/>
          <p:cNvSpPr/>
          <p:nvPr/>
        </p:nvSpPr>
        <p:spPr>
          <a:xfrm>
            <a:off x="4837425" y="2493000"/>
            <a:ext cx="343800" cy="15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5"/>
          <p:cNvSpPr/>
          <p:nvPr/>
        </p:nvSpPr>
        <p:spPr>
          <a:xfrm>
            <a:off x="4957225" y="2685475"/>
            <a:ext cx="343800" cy="22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5"/>
          <p:cNvSpPr/>
          <p:nvPr/>
        </p:nvSpPr>
        <p:spPr>
          <a:xfrm>
            <a:off x="5859875" y="3553175"/>
            <a:ext cx="1948500" cy="4926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56"/>
          <p:cNvPicPr preferRelativeResize="0"/>
          <p:nvPr/>
        </p:nvPicPr>
        <p:blipFill rotWithShape="1">
          <a:blip r:embed="rId3">
            <a:alphaModFix/>
          </a:blip>
          <a:srcRect b="43058" l="0" r="33453" t="0"/>
          <a:stretch/>
        </p:blipFill>
        <p:spPr>
          <a:xfrm>
            <a:off x="827687" y="1251400"/>
            <a:ext cx="7488624" cy="33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56"/>
          <p:cNvSpPr/>
          <p:nvPr/>
        </p:nvSpPr>
        <p:spPr>
          <a:xfrm>
            <a:off x="4828300" y="2664876"/>
            <a:ext cx="386100" cy="13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6"/>
          <p:cNvSpPr/>
          <p:nvPr/>
        </p:nvSpPr>
        <p:spPr>
          <a:xfrm>
            <a:off x="2507275" y="4246200"/>
            <a:ext cx="444300" cy="132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6"/>
          <p:cNvSpPr txBox="1"/>
          <p:nvPr/>
        </p:nvSpPr>
        <p:spPr>
          <a:xfrm>
            <a:off x="1480590" y="293200"/>
            <a:ext cx="354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070" name="Google Shape;1070;p56"/>
          <p:cNvCxnSpPr/>
          <p:nvPr/>
        </p:nvCxnSpPr>
        <p:spPr>
          <a:xfrm>
            <a:off x="1318125" y="3825400"/>
            <a:ext cx="2951400" cy="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56"/>
          <p:cNvSpPr txBox="1"/>
          <p:nvPr/>
        </p:nvSpPr>
        <p:spPr>
          <a:xfrm>
            <a:off x="4412800" y="3581825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// connect with mySQL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57"/>
          <p:cNvPicPr preferRelativeResize="0"/>
          <p:nvPr/>
        </p:nvPicPr>
        <p:blipFill rotWithShape="1">
          <a:blip r:embed="rId3">
            <a:alphaModFix/>
          </a:blip>
          <a:srcRect b="49634" l="0" r="0" t="0"/>
          <a:stretch/>
        </p:blipFill>
        <p:spPr>
          <a:xfrm>
            <a:off x="472613" y="1713425"/>
            <a:ext cx="8198774" cy="21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57"/>
          <p:cNvSpPr txBox="1"/>
          <p:nvPr/>
        </p:nvSpPr>
        <p:spPr>
          <a:xfrm>
            <a:off x="641800" y="1085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登入失敗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8"/>
          <p:cNvSpPr txBox="1"/>
          <p:nvPr/>
        </p:nvSpPr>
        <p:spPr>
          <a:xfrm>
            <a:off x="641800" y="1085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登入</a:t>
            </a:r>
            <a:r>
              <a:rPr b="1" lang="en"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成功</a:t>
            </a:r>
            <a:endParaRPr sz="1800"/>
          </a:p>
        </p:txBody>
      </p:sp>
      <p:pic>
        <p:nvPicPr>
          <p:cNvPr id="1083" name="Google Shape;1083;p58"/>
          <p:cNvPicPr preferRelativeResize="0"/>
          <p:nvPr/>
        </p:nvPicPr>
        <p:blipFill rotWithShape="1">
          <a:blip r:embed="rId3">
            <a:alphaModFix/>
          </a:blip>
          <a:srcRect b="48854" l="0" r="0" t="0"/>
          <a:stretch/>
        </p:blipFill>
        <p:spPr>
          <a:xfrm>
            <a:off x="535150" y="1713425"/>
            <a:ext cx="8073691" cy="21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9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9"/>
          <p:cNvSpPr txBox="1"/>
          <p:nvPr>
            <p:ph type="title"/>
          </p:nvPr>
        </p:nvSpPr>
        <p:spPr>
          <a:xfrm>
            <a:off x="2485112" y="1966829"/>
            <a:ext cx="42054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grpSp>
        <p:nvGrpSpPr>
          <p:cNvPr id="1090" name="Google Shape;1090;p59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1091" name="Google Shape;1091;p59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59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1098" name="Google Shape;1098;p59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59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1101" name="Google Shape;1101;p59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59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idx="5" type="title"/>
          </p:nvPr>
        </p:nvSpPr>
        <p:spPr>
          <a:xfrm>
            <a:off x="4487925" y="1902980"/>
            <a:ext cx="10092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64" name="Google Shape;764;p37"/>
          <p:cNvSpPr txBox="1"/>
          <p:nvPr>
            <p:ph type="ctrTitle"/>
          </p:nvPr>
        </p:nvSpPr>
        <p:spPr>
          <a:xfrm>
            <a:off x="5436731" y="887794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作業系統</a:t>
            </a:r>
            <a:endParaRPr/>
          </a:p>
        </p:txBody>
      </p:sp>
      <p:sp>
        <p:nvSpPr>
          <p:cNvPr id="765" name="Google Shape;765;p37"/>
          <p:cNvSpPr txBox="1"/>
          <p:nvPr>
            <p:ph idx="4" type="subTitle"/>
          </p:nvPr>
        </p:nvSpPr>
        <p:spPr>
          <a:xfrm>
            <a:off x="5436750" y="2145615"/>
            <a:ext cx="3386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處理HTTP的請求及回覆</a:t>
            </a:r>
            <a:endParaRPr/>
          </a:p>
        </p:txBody>
      </p:sp>
      <p:sp>
        <p:nvSpPr>
          <p:cNvPr id="766" name="Google Shape;766;p37"/>
          <p:cNvSpPr txBox="1"/>
          <p:nvPr>
            <p:ph idx="6" type="ctrTitle"/>
          </p:nvPr>
        </p:nvSpPr>
        <p:spPr>
          <a:xfrm>
            <a:off x="5436731" y="2919660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資料庫</a:t>
            </a:r>
            <a:endParaRPr/>
          </a:p>
        </p:txBody>
      </p:sp>
      <p:sp>
        <p:nvSpPr>
          <p:cNvPr id="767" name="Google Shape;767;p37"/>
          <p:cNvSpPr txBox="1"/>
          <p:nvPr>
            <p:ph idx="3" type="ctrTitle"/>
          </p:nvPr>
        </p:nvSpPr>
        <p:spPr>
          <a:xfrm>
            <a:off x="5436725" y="1902237"/>
            <a:ext cx="3387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伺服器</a:t>
            </a:r>
            <a:endParaRPr/>
          </a:p>
        </p:txBody>
      </p:sp>
      <p:sp>
        <p:nvSpPr>
          <p:cNvPr id="768" name="Google Shape;768;p37"/>
          <p:cNvSpPr txBox="1"/>
          <p:nvPr>
            <p:ph idx="14" type="ctrTitle"/>
          </p:nvPr>
        </p:nvSpPr>
        <p:spPr>
          <a:xfrm>
            <a:off x="5475129" y="3860885"/>
            <a:ext cx="33867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程式語言</a:t>
            </a:r>
            <a:endParaRPr/>
          </a:p>
        </p:txBody>
      </p:sp>
      <p:sp>
        <p:nvSpPr>
          <p:cNvPr id="769" name="Google Shape;769;p37"/>
          <p:cNvSpPr txBox="1"/>
          <p:nvPr>
            <p:ph idx="1" type="subTitle"/>
          </p:nvPr>
        </p:nvSpPr>
        <p:spPr>
          <a:xfrm>
            <a:off x="5436731" y="1128369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整個系統環境運作和管理</a:t>
            </a:r>
            <a:endParaRPr/>
          </a:p>
        </p:txBody>
      </p:sp>
      <p:sp>
        <p:nvSpPr>
          <p:cNvPr id="770" name="Google Shape;770;p37"/>
          <p:cNvSpPr txBox="1"/>
          <p:nvPr>
            <p:ph idx="7" type="subTitle"/>
          </p:nvPr>
        </p:nvSpPr>
        <p:spPr>
          <a:xfrm>
            <a:off x="5436731" y="3156008"/>
            <a:ext cx="33870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資料管理、保存</a:t>
            </a:r>
            <a:endParaRPr/>
          </a:p>
        </p:txBody>
      </p:sp>
      <p:sp>
        <p:nvSpPr>
          <p:cNvPr id="771" name="Google Shape;771;p37"/>
          <p:cNvSpPr txBox="1"/>
          <p:nvPr>
            <p:ph idx="8" type="title"/>
          </p:nvPr>
        </p:nvSpPr>
        <p:spPr>
          <a:xfrm>
            <a:off x="4487925" y="2908046"/>
            <a:ext cx="10092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72" name="Google Shape;772;p37"/>
          <p:cNvSpPr txBox="1"/>
          <p:nvPr>
            <p:ph idx="9" type="subTitle"/>
          </p:nvPr>
        </p:nvSpPr>
        <p:spPr>
          <a:xfrm>
            <a:off x="5436729" y="4179185"/>
            <a:ext cx="3386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轉譯請求以及連接其他軟體組件</a:t>
            </a:r>
            <a:endParaRPr/>
          </a:p>
        </p:txBody>
      </p:sp>
      <p:sp>
        <p:nvSpPr>
          <p:cNvPr id="773" name="Google Shape;773;p37"/>
          <p:cNvSpPr txBox="1"/>
          <p:nvPr>
            <p:ph idx="13" type="title"/>
          </p:nvPr>
        </p:nvSpPr>
        <p:spPr>
          <a:xfrm>
            <a:off x="4500825" y="3841950"/>
            <a:ext cx="9834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74" name="Google Shape;774;p37"/>
          <p:cNvSpPr txBox="1"/>
          <p:nvPr>
            <p:ph idx="2" type="title"/>
          </p:nvPr>
        </p:nvSpPr>
        <p:spPr>
          <a:xfrm>
            <a:off x="4865200" y="885788"/>
            <a:ext cx="6318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grpSp>
        <p:nvGrpSpPr>
          <p:cNvPr id="775" name="Google Shape;775;p37"/>
          <p:cNvGrpSpPr/>
          <p:nvPr/>
        </p:nvGrpSpPr>
        <p:grpSpPr>
          <a:xfrm>
            <a:off x="230200" y="1027325"/>
            <a:ext cx="4544368" cy="3463729"/>
            <a:chOff x="4684215" y="1593800"/>
            <a:chExt cx="3721232" cy="2535116"/>
          </a:xfrm>
        </p:grpSpPr>
        <p:sp>
          <p:nvSpPr>
            <p:cNvPr id="776" name="Google Shape;776;p37"/>
            <p:cNvSpPr/>
            <p:nvPr/>
          </p:nvSpPr>
          <p:spPr>
            <a:xfrm>
              <a:off x="4684215" y="1593800"/>
              <a:ext cx="3721232" cy="2535116"/>
            </a:xfrm>
            <a:custGeom>
              <a:rect b="b" l="l" r="r" t="t"/>
              <a:pathLst>
                <a:path extrusionOk="0" h="74865" w="116234">
                  <a:moveTo>
                    <a:pt x="1885" y="0"/>
                  </a:moveTo>
                  <a:cubicBezTo>
                    <a:pt x="852" y="0"/>
                    <a:pt x="0" y="851"/>
                    <a:pt x="0" y="1854"/>
                  </a:cubicBezTo>
                  <a:lnTo>
                    <a:pt x="0" y="73010"/>
                  </a:lnTo>
                  <a:cubicBezTo>
                    <a:pt x="0" y="74013"/>
                    <a:pt x="852" y="74865"/>
                    <a:pt x="1885" y="74865"/>
                  </a:cubicBezTo>
                  <a:lnTo>
                    <a:pt x="114410" y="74865"/>
                  </a:lnTo>
                  <a:cubicBezTo>
                    <a:pt x="115443" y="74865"/>
                    <a:pt x="116234" y="74074"/>
                    <a:pt x="116234" y="73041"/>
                  </a:cubicBezTo>
                  <a:lnTo>
                    <a:pt x="116234" y="1854"/>
                  </a:lnTo>
                  <a:cubicBezTo>
                    <a:pt x="116234" y="851"/>
                    <a:pt x="115413" y="0"/>
                    <a:pt x="1143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57150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780325" y="1780925"/>
              <a:ext cx="3350600" cy="123971"/>
            </a:xfrm>
            <a:custGeom>
              <a:rect b="b" l="l" r="r" t="t"/>
              <a:pathLst>
                <a:path extrusionOk="0" h="4105" w="106082">
                  <a:moveTo>
                    <a:pt x="203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73"/>
                    <a:pt x="884" y="4104"/>
                    <a:pt x="1985" y="4104"/>
                  </a:cubicBezTo>
                  <a:cubicBezTo>
                    <a:pt x="2002" y="4104"/>
                    <a:pt x="2020" y="4104"/>
                    <a:pt x="2037" y="4103"/>
                  </a:cubicBezTo>
                  <a:lnTo>
                    <a:pt x="104015" y="4103"/>
                  </a:lnTo>
                  <a:cubicBezTo>
                    <a:pt x="105170" y="4103"/>
                    <a:pt x="106082" y="3192"/>
                    <a:pt x="106082" y="2037"/>
                  </a:cubicBezTo>
                  <a:cubicBezTo>
                    <a:pt x="106082" y="912"/>
                    <a:pt x="105170" y="0"/>
                    <a:pt x="104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831061" y="1675481"/>
              <a:ext cx="57858" cy="57858"/>
            </a:xfrm>
            <a:custGeom>
              <a:rect b="b" l="l" r="r" t="t"/>
              <a:pathLst>
                <a:path extrusionOk="0" h="1916" w="1916">
                  <a:moveTo>
                    <a:pt x="97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90"/>
                    <a:pt x="426" y="1915"/>
                    <a:pt x="973" y="1915"/>
                  </a:cubicBezTo>
                  <a:cubicBezTo>
                    <a:pt x="1490" y="1915"/>
                    <a:pt x="1916" y="1490"/>
                    <a:pt x="1916" y="943"/>
                  </a:cubicBezTo>
                  <a:cubicBezTo>
                    <a:pt x="1916" y="456"/>
                    <a:pt x="1490" y="31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943965" y="1675481"/>
              <a:ext cx="56922" cy="57858"/>
            </a:xfrm>
            <a:custGeom>
              <a:rect b="b" l="l" r="r" t="t"/>
              <a:pathLst>
                <a:path extrusionOk="0" h="1916" w="1885">
                  <a:moveTo>
                    <a:pt x="94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915"/>
                    <a:pt x="943" y="1915"/>
                  </a:cubicBezTo>
                  <a:cubicBezTo>
                    <a:pt x="1490" y="1915"/>
                    <a:pt x="1885" y="1490"/>
                    <a:pt x="1885" y="943"/>
                  </a:cubicBezTo>
                  <a:cubicBezTo>
                    <a:pt x="1885" y="456"/>
                    <a:pt x="1490" y="31"/>
                    <a:pt x="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057775" y="1675481"/>
              <a:ext cx="56952" cy="57858"/>
            </a:xfrm>
            <a:custGeom>
              <a:rect b="b" l="l" r="r" t="t"/>
              <a:pathLst>
                <a:path extrusionOk="0" h="1916" w="1886">
                  <a:moveTo>
                    <a:pt x="943" y="0"/>
                  </a:moveTo>
                  <a:cubicBezTo>
                    <a:pt x="396" y="0"/>
                    <a:pt x="1" y="426"/>
                    <a:pt x="1" y="943"/>
                  </a:cubicBezTo>
                  <a:cubicBezTo>
                    <a:pt x="1" y="1490"/>
                    <a:pt x="396" y="1915"/>
                    <a:pt x="943" y="1915"/>
                  </a:cubicBezTo>
                  <a:cubicBezTo>
                    <a:pt x="1460" y="1915"/>
                    <a:pt x="1885" y="1490"/>
                    <a:pt x="1885" y="943"/>
                  </a:cubicBezTo>
                  <a:cubicBezTo>
                    <a:pt x="1885" y="456"/>
                    <a:pt x="1460" y="31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852338" y="1826799"/>
              <a:ext cx="1426663" cy="34005"/>
            </a:xfrm>
            <a:custGeom>
              <a:rect b="b" l="l" r="r" t="t"/>
              <a:pathLst>
                <a:path extrusionOk="0" h="1126" w="45169">
                  <a:moveTo>
                    <a:pt x="578" y="1"/>
                  </a:moveTo>
                  <a:cubicBezTo>
                    <a:pt x="274" y="1"/>
                    <a:pt x="1" y="214"/>
                    <a:pt x="1" y="548"/>
                  </a:cubicBezTo>
                  <a:cubicBezTo>
                    <a:pt x="1" y="852"/>
                    <a:pt x="213" y="1125"/>
                    <a:pt x="578" y="1125"/>
                  </a:cubicBezTo>
                  <a:lnTo>
                    <a:pt x="44561" y="1125"/>
                  </a:lnTo>
                  <a:cubicBezTo>
                    <a:pt x="44895" y="1125"/>
                    <a:pt x="45169" y="852"/>
                    <a:pt x="45138" y="548"/>
                  </a:cubicBezTo>
                  <a:cubicBezTo>
                    <a:pt x="45138" y="244"/>
                    <a:pt x="44895" y="1"/>
                    <a:pt x="445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73045" y="1826799"/>
              <a:ext cx="598125" cy="34005"/>
            </a:xfrm>
            <a:custGeom>
              <a:rect b="b" l="l" r="r" t="t"/>
              <a:pathLst>
                <a:path extrusionOk="0" h="1126" w="18937">
                  <a:moveTo>
                    <a:pt x="548" y="1"/>
                  </a:moveTo>
                  <a:cubicBezTo>
                    <a:pt x="244" y="1"/>
                    <a:pt x="0" y="214"/>
                    <a:pt x="0" y="548"/>
                  </a:cubicBezTo>
                  <a:cubicBezTo>
                    <a:pt x="0" y="852"/>
                    <a:pt x="213" y="1125"/>
                    <a:pt x="548" y="1125"/>
                  </a:cubicBezTo>
                  <a:lnTo>
                    <a:pt x="18329" y="1125"/>
                  </a:lnTo>
                  <a:cubicBezTo>
                    <a:pt x="18694" y="1125"/>
                    <a:pt x="18937" y="852"/>
                    <a:pt x="18907" y="548"/>
                  </a:cubicBezTo>
                  <a:cubicBezTo>
                    <a:pt x="18907" y="244"/>
                    <a:pt x="18694" y="1"/>
                    <a:pt x="183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3" name="Google Shape;7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5" y="1547098"/>
            <a:ext cx="4275551" cy="285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 txBox="1"/>
          <p:nvPr>
            <p:ph type="title"/>
          </p:nvPr>
        </p:nvSpPr>
        <p:spPr>
          <a:xfrm>
            <a:off x="2048550" y="1810413"/>
            <a:ext cx="50469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</a:t>
            </a:r>
            <a:r>
              <a:rPr lang="en"/>
              <a:t>?</a:t>
            </a:r>
            <a:endParaRPr/>
          </a:p>
        </p:txBody>
      </p:sp>
      <p:grpSp>
        <p:nvGrpSpPr>
          <p:cNvPr id="790" name="Google Shape;790;p38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791" name="Google Shape;791;p38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798" name="Google Shape;798;p38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8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801" name="Google Shape;801;p38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8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9"/>
          <p:cNvGrpSpPr/>
          <p:nvPr/>
        </p:nvGrpSpPr>
        <p:grpSpPr>
          <a:xfrm>
            <a:off x="819218" y="3419958"/>
            <a:ext cx="1115816" cy="712256"/>
            <a:chOff x="486919" y="1114962"/>
            <a:chExt cx="2619901" cy="3541800"/>
          </a:xfrm>
        </p:grpSpPr>
        <p:sp>
          <p:nvSpPr>
            <p:cNvPr id="809" name="Google Shape;809;p39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fmla="val 12355" name="adj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60000" dist="47625">
                <a:schemeClr val="dk1">
                  <a:alpha val="2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</a:t>
              </a:r>
              <a:endParaRPr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A86E8"/>
            </a:solidFill>
            <a:ln cap="flat" cmpd="sng" w="9525">
              <a:solidFill>
                <a:srgbClr val="D2D6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47625">
                <a:schemeClr val="dk1">
                  <a:alpha val="1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39"/>
            <p:cNvGrpSpPr/>
            <p:nvPr/>
          </p:nvGrpSpPr>
          <p:grpSpPr>
            <a:xfrm flipH="1" rot="10800000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812" name="Google Shape;812;p39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5" name="Google Shape;815;p39"/>
          <p:cNvSpPr/>
          <p:nvPr/>
        </p:nvSpPr>
        <p:spPr>
          <a:xfrm>
            <a:off x="2321775" y="1233775"/>
            <a:ext cx="6003000" cy="3064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0D6F1"/>
              </a:gs>
              <a:gs pos="100000">
                <a:srgbClr val="35A3DA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57150">
              <a:schemeClr val="dk1">
                <a:alpha val="1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9"/>
          <p:cNvSpPr/>
          <p:nvPr/>
        </p:nvSpPr>
        <p:spPr>
          <a:xfrm>
            <a:off x="2498625" y="1399376"/>
            <a:ext cx="5649300" cy="273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rgbClr val="F9F8FF">
                  <a:alpha val="86666"/>
                </a:srgbClr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57150">
              <a:schemeClr val="dk1">
                <a:alpha val="1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9"/>
          <p:cNvSpPr/>
          <p:nvPr/>
        </p:nvSpPr>
        <p:spPr>
          <a:xfrm>
            <a:off x="2694275" y="1092825"/>
            <a:ext cx="1217700" cy="517200"/>
          </a:xfrm>
          <a:prstGeom prst="rect">
            <a:avLst/>
          </a:prstGeom>
          <a:solidFill>
            <a:srgbClr val="869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Linux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2876075" y="2660925"/>
            <a:ext cx="1450800" cy="517200"/>
          </a:xfrm>
          <a:prstGeom prst="rect">
            <a:avLst/>
          </a:prstGeom>
          <a:solidFill>
            <a:srgbClr val="869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Apache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9" name="Google Shape;819;p39"/>
          <p:cNvSpPr/>
          <p:nvPr/>
        </p:nvSpPr>
        <p:spPr>
          <a:xfrm>
            <a:off x="4629227" y="2660925"/>
            <a:ext cx="1450800" cy="517200"/>
          </a:xfrm>
          <a:prstGeom prst="rect">
            <a:avLst/>
          </a:prstGeom>
          <a:solidFill>
            <a:srgbClr val="869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MySQL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39"/>
          <p:cNvSpPr/>
          <p:nvPr/>
        </p:nvSpPr>
        <p:spPr>
          <a:xfrm>
            <a:off x="6382375" y="2660925"/>
            <a:ext cx="1450800" cy="517200"/>
          </a:xfrm>
          <a:prstGeom prst="rect">
            <a:avLst/>
          </a:prstGeom>
          <a:solidFill>
            <a:srgbClr val="869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PHP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1" name="Google Shape;821;p39"/>
          <p:cNvSpPr/>
          <p:nvPr/>
        </p:nvSpPr>
        <p:spPr>
          <a:xfrm>
            <a:off x="1550725" y="2055275"/>
            <a:ext cx="1673650" cy="1364675"/>
          </a:xfrm>
          <a:custGeom>
            <a:rect b="b" l="l" r="r" t="t"/>
            <a:pathLst>
              <a:path extrusionOk="0" h="54587" w="66946">
                <a:moveTo>
                  <a:pt x="0" y="54587"/>
                </a:moveTo>
                <a:lnTo>
                  <a:pt x="0" y="0"/>
                </a:lnTo>
                <a:lnTo>
                  <a:pt x="66729" y="0"/>
                </a:lnTo>
                <a:lnTo>
                  <a:pt x="66946" y="24699"/>
                </a:lnTo>
              </a:path>
            </a:pathLst>
          </a:cu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2" name="Google Shape;822;p39"/>
          <p:cNvSpPr/>
          <p:nvPr/>
        </p:nvSpPr>
        <p:spPr>
          <a:xfrm>
            <a:off x="3969400" y="2055275"/>
            <a:ext cx="2951300" cy="605650"/>
          </a:xfrm>
          <a:custGeom>
            <a:rect b="b" l="l" r="r" t="t"/>
            <a:pathLst>
              <a:path extrusionOk="0" h="24226" w="118052">
                <a:moveTo>
                  <a:pt x="573" y="24126"/>
                </a:moveTo>
                <a:lnTo>
                  <a:pt x="0" y="0"/>
                </a:lnTo>
                <a:lnTo>
                  <a:pt x="117188" y="0"/>
                </a:lnTo>
                <a:lnTo>
                  <a:pt x="118052" y="24226"/>
                </a:lnTo>
              </a:path>
            </a:pathLst>
          </a:cu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3" name="Google Shape;823;p39"/>
          <p:cNvSpPr/>
          <p:nvPr/>
        </p:nvSpPr>
        <p:spPr>
          <a:xfrm>
            <a:off x="3797475" y="1913400"/>
            <a:ext cx="3510200" cy="747504"/>
          </a:xfrm>
          <a:custGeom>
            <a:rect b="b" l="l" r="r" t="t"/>
            <a:pathLst>
              <a:path extrusionOk="0" h="17766" w="140408">
                <a:moveTo>
                  <a:pt x="140408" y="17766"/>
                </a:moveTo>
                <a:lnTo>
                  <a:pt x="140408" y="0"/>
                </a:lnTo>
                <a:lnTo>
                  <a:pt x="0" y="0"/>
                </a:lnTo>
                <a:lnTo>
                  <a:pt x="0" y="17766"/>
                </a:ln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4" name="Google Shape;824;p39"/>
          <p:cNvSpPr/>
          <p:nvPr/>
        </p:nvSpPr>
        <p:spPr>
          <a:xfrm>
            <a:off x="1146925" y="1913400"/>
            <a:ext cx="2306700" cy="1518700"/>
          </a:xfrm>
          <a:custGeom>
            <a:rect b="b" l="l" r="r" t="t"/>
            <a:pathLst>
              <a:path extrusionOk="0" h="60748" w="92268">
                <a:moveTo>
                  <a:pt x="92268" y="29801"/>
                </a:moveTo>
                <a:lnTo>
                  <a:pt x="92061" y="0"/>
                </a:lnTo>
                <a:lnTo>
                  <a:pt x="0" y="0"/>
                </a:lnTo>
                <a:lnTo>
                  <a:pt x="0" y="60748"/>
                </a:ln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5" name="Google Shape;825;p39"/>
          <p:cNvSpPr/>
          <p:nvPr/>
        </p:nvSpPr>
        <p:spPr>
          <a:xfrm>
            <a:off x="5817625" y="2315650"/>
            <a:ext cx="702050" cy="345275"/>
          </a:xfrm>
          <a:custGeom>
            <a:rect b="b" l="l" r="r" t="t"/>
            <a:pathLst>
              <a:path extrusionOk="0" h="13811" w="28082">
                <a:moveTo>
                  <a:pt x="0" y="13138"/>
                </a:moveTo>
                <a:lnTo>
                  <a:pt x="0" y="0"/>
                </a:lnTo>
                <a:lnTo>
                  <a:pt x="28082" y="0"/>
                </a:lnTo>
                <a:lnTo>
                  <a:pt x="28082" y="13811"/>
                </a:lnTo>
              </a:path>
            </a:pathLst>
          </a:custGeom>
          <a:noFill/>
          <a:ln cap="flat" cmpd="sng" w="38100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6" name="Google Shape;826;p39"/>
          <p:cNvSpPr/>
          <p:nvPr/>
        </p:nvSpPr>
        <p:spPr>
          <a:xfrm>
            <a:off x="5817625" y="3178129"/>
            <a:ext cx="702050" cy="345263"/>
          </a:xfrm>
          <a:custGeom>
            <a:rect b="b" l="l" r="r" t="t"/>
            <a:pathLst>
              <a:path extrusionOk="0" h="11461" w="28082">
                <a:moveTo>
                  <a:pt x="28081" y="1003"/>
                </a:moveTo>
                <a:lnTo>
                  <a:pt x="28082" y="11461"/>
                </a:lnTo>
                <a:lnTo>
                  <a:pt x="0" y="11461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7" name="Google Shape;827;p39"/>
          <p:cNvSpPr txBox="1"/>
          <p:nvPr/>
        </p:nvSpPr>
        <p:spPr>
          <a:xfrm>
            <a:off x="719700" y="845275"/>
            <a:ext cx="167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Char char="●"/>
            </a:pP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LAMP</a:t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fmla="val -17374" name="adj1"/>
              <a:gd fmla="val 73101" name="adj2"/>
              <a:gd fmla="val 0" name="adj3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47625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0"/>
          <p:cNvSpPr txBox="1"/>
          <p:nvPr>
            <p:ph type="title"/>
          </p:nvPr>
        </p:nvSpPr>
        <p:spPr>
          <a:xfrm>
            <a:off x="2064350" y="1966825"/>
            <a:ext cx="5046900" cy="16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PROCESS</a:t>
            </a:r>
            <a:endParaRPr/>
          </a:p>
        </p:txBody>
      </p:sp>
      <p:grpSp>
        <p:nvGrpSpPr>
          <p:cNvPr id="834" name="Google Shape;834;p40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835" name="Google Shape;835;p40"/>
            <p:cNvSpPr/>
            <p:nvPr/>
          </p:nvSpPr>
          <p:spPr>
            <a:xfrm>
              <a:off x="4981963" y="3755000"/>
              <a:ext cx="1001575" cy="735575"/>
            </a:xfrm>
            <a:custGeom>
              <a:rect b="b" l="l" r="r" t="t"/>
              <a:pathLst>
                <a:path extrusionOk="0" h="29423" w="40063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50929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092913" y="4207125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092913" y="4286900"/>
              <a:ext cx="779675" cy="30425"/>
            </a:xfrm>
            <a:custGeom>
              <a:rect b="b" l="l" r="r" t="t"/>
              <a:pathLst>
                <a:path extrusionOk="0" h="1217" w="31187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092913" y="4365950"/>
              <a:ext cx="295625" cy="30400"/>
            </a:xfrm>
            <a:custGeom>
              <a:rect b="b" l="l" r="r" t="t"/>
              <a:pathLst>
                <a:path extrusionOk="0" h="1216" w="11825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57150">
                <a:schemeClr val="dk1">
                  <a:alpha val="2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515413" y="3848450"/>
              <a:ext cx="357950" cy="289550"/>
            </a:xfrm>
            <a:custGeom>
              <a:rect b="b" l="l" r="r" t="t"/>
              <a:pathLst>
                <a:path extrusionOk="0" h="11582" w="14318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842" name="Google Shape;842;p40"/>
            <p:cNvSpPr/>
            <p:nvPr/>
          </p:nvSpPr>
          <p:spPr>
            <a:xfrm>
              <a:off x="4842900" y="2922987"/>
              <a:ext cx="436632" cy="284986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917676" y="3006198"/>
              <a:ext cx="287065" cy="60824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8000"/>
                </a:srgb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845" name="Google Shape;845;p40"/>
            <p:cNvSpPr/>
            <p:nvPr/>
          </p:nvSpPr>
          <p:spPr>
            <a:xfrm>
              <a:off x="2801325" y="4273250"/>
              <a:ext cx="356425" cy="355650"/>
            </a:xfrm>
            <a:custGeom>
              <a:rect b="b" l="l" r="r" t="t"/>
              <a:pathLst>
                <a:path extrusionOk="0" h="14226" w="14257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0030650" y="949275"/>
              <a:ext cx="250775" cy="250775"/>
            </a:xfrm>
            <a:custGeom>
              <a:rect b="b" l="l" r="r" t="t"/>
              <a:pathLst>
                <a:path extrusionOk="0" h="10031" w="10031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0"/>
          <p:cNvSpPr txBox="1"/>
          <p:nvPr>
            <p:ph idx="2" type="title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1"/>
          <p:cNvSpPr txBox="1"/>
          <p:nvPr>
            <p:ph type="title"/>
          </p:nvPr>
        </p:nvSpPr>
        <p:spPr>
          <a:xfrm rot="756">
            <a:off x="1760625" y="740575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Apache2</a:t>
            </a:r>
            <a:endParaRPr sz="1600"/>
          </a:p>
        </p:txBody>
      </p:sp>
      <p:pic>
        <p:nvPicPr>
          <p:cNvPr id="853" name="Google Shape;8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63" y="1072225"/>
            <a:ext cx="71151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750" y="2691000"/>
            <a:ext cx="7038000" cy="23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41"/>
          <p:cNvSpPr txBox="1"/>
          <p:nvPr>
            <p:ph type="title"/>
          </p:nvPr>
        </p:nvSpPr>
        <p:spPr>
          <a:xfrm rot="756">
            <a:off x="1760625" y="2386825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防火牆設定</a:t>
            </a:r>
            <a:endParaRPr sz="1600"/>
          </a:p>
        </p:txBody>
      </p:sp>
      <p:sp>
        <p:nvSpPr>
          <p:cNvPr id="856" name="Google Shape;856;p41"/>
          <p:cNvSpPr txBox="1"/>
          <p:nvPr/>
        </p:nvSpPr>
        <p:spPr>
          <a:xfrm>
            <a:off x="8251025" y="2936075"/>
            <a:ext cx="73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7" name="Google Shape;857;p41"/>
          <p:cNvSpPr txBox="1"/>
          <p:nvPr/>
        </p:nvSpPr>
        <p:spPr>
          <a:xfrm>
            <a:off x="4796325" y="1814400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安裝Apache</a:t>
            </a: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伺服器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58" name="Google Shape;858;p41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59" name="Google Shape;859;p41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0" name="Google Shape;860;p41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1" name="Google Shape;861;p41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2" name="Google Shape;862;p41"/>
          <p:cNvSpPr txBox="1"/>
          <p:nvPr>
            <p:ph type="title"/>
          </p:nvPr>
        </p:nvSpPr>
        <p:spPr>
          <a:xfrm rot="756">
            <a:off x="967450" y="2313400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pache</a:t>
            </a:r>
            <a:endParaRPr sz="1200">
              <a:solidFill>
                <a:srgbClr val="0C2E3A"/>
              </a:solidFill>
            </a:endParaRPr>
          </a:p>
        </p:txBody>
      </p:sp>
      <p:sp>
        <p:nvSpPr>
          <p:cNvPr id="863" name="Google Shape;863;p41"/>
          <p:cNvSpPr txBox="1"/>
          <p:nvPr>
            <p:ph type="title"/>
          </p:nvPr>
        </p:nvSpPr>
        <p:spPr>
          <a:xfrm rot="756">
            <a:off x="967450" y="1377163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inux</a:t>
            </a:r>
            <a:endParaRPr sz="12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147" y="919925"/>
            <a:ext cx="6365903" cy="39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2"/>
          <p:cNvSpPr txBox="1"/>
          <p:nvPr>
            <p:ph type="title"/>
          </p:nvPr>
        </p:nvSpPr>
        <p:spPr>
          <a:xfrm rot="587">
            <a:off x="5263375" y="3987250"/>
            <a:ext cx="1757100" cy="7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</a:rPr>
              <a:t>Apache伺服</a:t>
            </a:r>
            <a:r>
              <a:rPr lang="en" sz="1600">
                <a:solidFill>
                  <a:srgbClr val="BF9000"/>
                </a:solidFill>
              </a:rPr>
              <a:t>器</a:t>
            </a:r>
            <a:endParaRPr sz="16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</a:rPr>
              <a:t>預設網站</a:t>
            </a:r>
            <a:endParaRPr sz="1600">
              <a:solidFill>
                <a:srgbClr val="BF9000"/>
              </a:solidFill>
            </a:endParaRPr>
          </a:p>
        </p:txBody>
      </p:sp>
      <p:sp>
        <p:nvSpPr>
          <p:cNvPr id="870" name="Google Shape;870;p42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2" name="Google Shape;872;p42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3" name="Google Shape;873;p42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4" name="Google Shape;874;p42"/>
          <p:cNvSpPr txBox="1"/>
          <p:nvPr>
            <p:ph type="title"/>
          </p:nvPr>
        </p:nvSpPr>
        <p:spPr>
          <a:xfrm rot="756">
            <a:off x="967450" y="2313400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pache</a:t>
            </a:r>
            <a:endParaRPr sz="12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00" y="185789"/>
            <a:ext cx="72009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663" y="1509287"/>
            <a:ext cx="5510175" cy="34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43"/>
          <p:cNvSpPr txBox="1"/>
          <p:nvPr/>
        </p:nvSpPr>
        <p:spPr>
          <a:xfrm>
            <a:off x="5471275" y="2054275"/>
            <a:ext cx="19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建立MySQL中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  <a:latin typeface="Quicksand"/>
                <a:ea typeface="Quicksand"/>
                <a:cs typeface="Quicksand"/>
                <a:sym typeface="Quicksand"/>
              </a:rPr>
              <a:t>root使用者的密碼</a:t>
            </a:r>
            <a:endParaRPr b="1">
              <a:solidFill>
                <a:srgbClr val="F1C23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2" name="Google Shape;882;p43"/>
          <p:cNvSpPr/>
          <p:nvPr/>
        </p:nvSpPr>
        <p:spPr>
          <a:xfrm>
            <a:off x="575973" y="1210376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L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3" name="Google Shape;883;p43"/>
          <p:cNvSpPr/>
          <p:nvPr/>
        </p:nvSpPr>
        <p:spPr>
          <a:xfrm>
            <a:off x="575973" y="214660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700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A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4" name="Google Shape;884;p43"/>
          <p:cNvSpPr/>
          <p:nvPr/>
        </p:nvSpPr>
        <p:spPr>
          <a:xfrm>
            <a:off x="575973" y="3082826"/>
            <a:ext cx="642000" cy="665100"/>
          </a:xfrm>
          <a:prstGeom prst="ellipse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5" name="Google Shape;885;p43"/>
          <p:cNvSpPr/>
          <p:nvPr/>
        </p:nvSpPr>
        <p:spPr>
          <a:xfrm>
            <a:off x="575973" y="4019051"/>
            <a:ext cx="642000" cy="6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66BEE9">
                  <a:alpha val="34509"/>
                </a:srgbClr>
              </a:gs>
            </a:gsLst>
            <a:lin ang="5400012" scaled="0"/>
          </a:gra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76200" endA="0" endPos="26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P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6" name="Google Shape;886;p43"/>
          <p:cNvSpPr txBox="1"/>
          <p:nvPr>
            <p:ph type="title"/>
          </p:nvPr>
        </p:nvSpPr>
        <p:spPr>
          <a:xfrm rot="756">
            <a:off x="976050" y="3249625"/>
            <a:ext cx="13647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C2E3A"/>
                </a:solidFill>
              </a:rPr>
              <a:t>ySQL</a:t>
            </a:r>
            <a:endParaRPr sz="12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