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09600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09600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096007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096007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096007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096007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096007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096007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096007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096007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096007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096007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3fb375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23fb37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0096007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0096007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yogeshoyadav08/lab4_mysql_handson/blob/29fa6e93b6812517a6ecf26e622daf0442fd7cb5/mysql_basics.m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yogeshoyadav08/lab4_mysql_handson/blob/29fa6e93b6812517a6ecf26e622daf0442fd7cb5/mysql_hands_on_exercise.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iveconcordia-my.sharepoint.com/:f:/g/personal/y_yada_live_concordia_ca/EjrbFl_LgkhLvGja_1PrKMsBOiXXKMK7BnWPpYFT029CpA?e=0nK29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6325" y="1734625"/>
            <a:ext cx="85206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ER Modelling, MySQL Hands 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23200"/>
            <a:ext cx="85206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Week 4 Lab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MYSQL Basics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ER Diagram - HR Database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MYSQL Hands On - HR Database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MySQL Basics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55550" y="2387100"/>
            <a:ext cx="68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GitHib Link -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https://github.com/yogeshoyadav08/lab4_mysql_handson/blob/29fa6e93b6812517a6ecf26e622daf0442fd7cb5/mysql_basics.md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5525" y="7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ER Modelling Exercise - HR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2200" y="1158750"/>
            <a:ext cx="31788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1. Region 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`REGION_ID` decimal(5,0)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`REGION_NAME` varchar(25) DEFAULT NULL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2. countries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`COUNTRY_ID` varchar(2)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`COUNTRY_NAME` varchar(40)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`REGION_ID` decimal(10,0) DEFAULT NULL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3. locations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`LOCATION_ID` decimal(4,0) NOT NULL DEFAULT '0',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`STREET_ADDRESS` varchar(40)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`POSTAL_CODE` varchar(12)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`CITY` varchar(30)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`STATE_PROVINCE` varchar(25)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`COUNTRY_ID` varchar(2) DEFAULT NULL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4. departments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`DEPARTMENT_ID` decimal(4,0) NOT NULL DEFAULT '0',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`DEPARTMENT_NAME` varchar(30)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`MANAGER_ID` decimal(6,0)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`LOCATION_ID` decimal(4,0) DEFAULT NULL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82750" y="1245900"/>
            <a:ext cx="3015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5. jobs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`JOB_ID` varchar(10) NOT NULL DEFAULT '',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`JOB_TITLE` varchar(35)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`MIN_SALARY` decimal(6,0)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`MAX_SALARY` decimal(6,0) DEFAULT NULL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6. employees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`EMPLOYEE_ID` decimal(6,0) NOT NULL DEFAULT '0',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`FIRST_NAME` varchar(20)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`LAST_NAME` varchar(25)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`EMAIL` varchar(25)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`PHONE_NUMBER` varchar(20)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`HIRE_DATE` date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`JOB_ID` varchar(10)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`SALARY` decimal(8,2)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`COMMISSION_PCT` decimal(2,2)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`MANAGER_ID` decimal(6,0) DEFAULT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`DEPARTMENT_ID` decimal(4,0) DEFAULT NULL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7. job_history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`EMPLOYEE_ID` decimal(6,0)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`START_DATE` date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`END_DATE` date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`JOB_ID` varchar(10) NOT NULL,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7">
                <a:latin typeface="Calibri"/>
                <a:ea typeface="Calibri"/>
                <a:cs typeface="Calibri"/>
                <a:sym typeface="Calibri"/>
              </a:rPr>
              <a:t>  `DEPARTMENT_ID` decimal(4,0) DEFAULT NULL</a:t>
            </a:r>
            <a:endParaRPr sz="101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1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83050" y="702875"/>
            <a:ext cx="60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Details 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069775" y="845700"/>
            <a:ext cx="28770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1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Design Considerations</a:t>
            </a:r>
            <a:endParaRPr b="1" sz="131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1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 ID columns across each entity are Primary key columns</a:t>
            </a:r>
            <a:endParaRPr sz="131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PK-FK relationship needs to be implemented in the ER Diagram</a:t>
            </a:r>
            <a:endParaRPr sz="131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Relationship: 1 to 1, 1 to many, many to 1 or many to many needs to be incorporated.</a:t>
            </a:r>
            <a:endParaRPr sz="131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1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17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25" y="1017725"/>
            <a:ext cx="6810375" cy="34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86325" y="4478775"/>
            <a:ext cx="681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Note - Ignore Job_Grades table in ER Diagram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MySQL Hands 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55550" y="2387100"/>
            <a:ext cx="68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GitHub Link -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https://github.com/yogeshoyadav08/lab4_mysql_handson/blob/29fa6e93b6812517a6ecf26e622daf0442fd7cb5/mysql_hands_on_exercise.md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Lab Contents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55550" y="2387100"/>
            <a:ext cx="681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Lab Content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Link -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https://liveconcordia-my.sharepoint.com/:f:/g/personal/y_yada_live_concordia_ca/EjrbFl_LgkhLvGja_1PrKMsBOiXXKMK7BnWPpYFT029CpA?e=0nK29T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246325" y="1144925"/>
            <a:ext cx="8520600" cy="10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