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35b755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35b755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b755e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b755e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35b755e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35b755e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35b755e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35b755e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35b755e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35b755e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5b755e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5b755e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35b755e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35b755e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yogeshoyadav08/Comp5531Database-Webtechnology/blob/99f001b80d8051b9370d0f2d916ab44afcdf6267/lab5/RA/Tutorial_RA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yogeshoyadav08/Comp5531Database-Webtechnolog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6325" y="1734625"/>
            <a:ext cx="85206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Relational Algebra,Relational Calculus, HTML Introduction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23200"/>
            <a:ext cx="85206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Week 5 Lab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Relational Algebra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HTML Introduction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Relational Algebra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5425"/>
            <a:ext cx="85206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Relational Algebra is procedural query language, which takes Relation as input and generate relation as output. Relational algebra mainly provides theoretical foundation for relational databases and SQL.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Relational Algebra - Types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25" y="1654650"/>
            <a:ext cx="59817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Relational Algebra CNTD.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14975" y="1761100"/>
            <a:ext cx="787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https://github.com/yogeshoyadav08/Comp5531Database-Webtechnology/blob/99f001b80d8051b9370d0f2d916ab44afcdf6267/lab5/RA/Tutorial_RA.pdf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Basics and Intro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2236650"/>
            <a:ext cx="8520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Link - </a:t>
            </a:r>
            <a:r>
              <a:rPr lang="en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https://github.com/yogeshoyadav08/Comp5531Database-Webtechnology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246325" y="1144925"/>
            <a:ext cx="8520600" cy="10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