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8305bd3d0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8305bd3d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8305bd3d0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8305bd3d0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Relationship Id="rId4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90525" y="1819275"/>
            <a:ext cx="85302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1D shallow water solver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The Merge Conflict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step:</a:t>
            </a: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AutoNum type="arabicPeriod"/>
            </a:pPr>
            <a:r>
              <a:rPr b="0" lang="en">
                <a:solidFill>
                  <a:srgbClr val="FF0000"/>
                </a:solidFill>
              </a:rPr>
              <a:t>Construct a residual function</a:t>
            </a:r>
            <a:endParaRPr b="0">
              <a:solidFill>
                <a:srgbClr val="FF0000"/>
              </a:solidFill>
            </a:endParaRPr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n"/>
              <a:t>Construct the Jacobin M=matrix</a:t>
            </a:r>
            <a:endParaRPr b="0"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n"/>
              <a:t>Solve the matrix problem with</a:t>
            </a:r>
            <a:endParaRPr b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Newton Iteration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075" y="1260250"/>
            <a:ext cx="2721675" cy="8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500" y="2099775"/>
            <a:ext cx="3202975" cy="6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9563" y="3413375"/>
            <a:ext cx="3332909" cy="8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4550" y="2605613"/>
            <a:ext cx="2941550" cy="8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BDF2 scheme for discretization (implicit and 2nd-order accurate)</a:t>
            </a:r>
            <a:endParaRPr b="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50"/>
            <a:ext cx="3660200" cy="9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795475" y="3324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Periodic</a:t>
            </a:r>
            <a:r>
              <a:rPr b="0" lang="en"/>
              <a:t> Boundary condition, Dirichlet and Neumann</a:t>
            </a:r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30000" y="1318650"/>
            <a:ext cx="51831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r>
              <a:rPr i="1" lang="en" sz="2400"/>
              <a:t>(periodic boundary)</a:t>
            </a:r>
            <a:endParaRPr i="1" sz="24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75" y="1937975"/>
            <a:ext cx="4054151" cy="27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1114050" y="4727150"/>
            <a:ext cx="27012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Change of water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height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overtime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451" y="1707225"/>
            <a:ext cx="4347474" cy="289831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5868125" y="4727150"/>
            <a:ext cx="34137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Change of velocity (discharge) overtime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25" y="1479525"/>
            <a:ext cx="4512101" cy="30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5597950" y="2811100"/>
            <a:ext cx="27012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Conservation of mass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30000" y="1318650"/>
            <a:ext cx="79551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r>
              <a:rPr i="1" lang="en" sz="2400"/>
              <a:t>(Dirichlet /Neumann boundary)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750" y="2051550"/>
            <a:ext cx="3775676" cy="2517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 for watching!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