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8305bd3d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8305bd3d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305bd3d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8305bd3d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0525" y="1819275"/>
            <a:ext cx="85302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1D shallow water server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The Merge Conflict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step: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b="0" lang="en">
                <a:solidFill>
                  <a:srgbClr val="FF0000"/>
                </a:solidFill>
              </a:rPr>
              <a:t>Construct a residual function</a:t>
            </a:r>
            <a:endParaRPr b="0">
              <a:solidFill>
                <a:srgbClr val="FF0000"/>
              </a:solidFill>
            </a:endParaRPr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/>
              <a:t>Construct the Jacobin M=matrix</a:t>
            </a:r>
            <a:endParaRPr b="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en"/>
              <a:t>Solve the matrix problem with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Newton Iteration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5" y="1260250"/>
            <a:ext cx="2721675" cy="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2099775"/>
            <a:ext cx="3202975" cy="6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563" y="3413375"/>
            <a:ext cx="3332909" cy="8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4550" y="2605613"/>
            <a:ext cx="2941550" cy="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BDF2 scheme for discretization (implicit and 2nd-order accurate)</a:t>
            </a:r>
            <a:endParaRPr b="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3660200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795475" y="3324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Periodic</a:t>
            </a:r>
            <a:r>
              <a:rPr b="0" lang="en"/>
              <a:t> Boundary condition, Dirichlet and Neumann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51831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i="1" lang="en" sz="2400"/>
              <a:t>(periodic boundary)</a:t>
            </a:r>
            <a:endParaRPr i="1" sz="2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" y="1937975"/>
            <a:ext cx="4054151" cy="27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114050" y="4727150"/>
            <a:ext cx="2701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 of water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overtime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451" y="1707225"/>
            <a:ext cx="4347474" cy="289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868125" y="4727150"/>
            <a:ext cx="3413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 of velocity (discharge) overtime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479525"/>
            <a:ext cx="4512101" cy="30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597950" y="2811100"/>
            <a:ext cx="2701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Conservation of mass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79551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i="1" lang="en" sz="2400"/>
              <a:t>(Dirichlet /Neumann boundary)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50" y="2051550"/>
            <a:ext cx="3775676" cy="251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watching!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