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Gonzalez" userId="a4b361cd5c6176eb" providerId="LiveId" clId="{2313CA18-6E02-42D0-B3FE-111E9922D57D}"/>
    <pc:docChg chg="undo modSld">
      <pc:chgData name="Jessica Gonzalez" userId="a4b361cd5c6176eb" providerId="LiveId" clId="{2313CA18-6E02-42D0-B3FE-111E9922D57D}" dt="2017-09-18T01:35:17.701" v="39" actId="14100"/>
      <pc:docMkLst>
        <pc:docMk/>
      </pc:docMkLst>
      <pc:sldChg chg="addSp delSp modSp">
        <pc:chgData name="Jessica Gonzalez" userId="a4b361cd5c6176eb" providerId="LiveId" clId="{2313CA18-6E02-42D0-B3FE-111E9922D57D}" dt="2017-09-18T01:35:17.701" v="39" actId="14100"/>
        <pc:sldMkLst>
          <pc:docMk/>
          <pc:sldMk cId="1700632440" sldId="256"/>
        </pc:sldMkLst>
        <pc:inkChg chg="add">
          <ac:chgData name="Jessica Gonzalez" userId="a4b361cd5c6176eb" providerId="LiveId" clId="{2313CA18-6E02-42D0-B3FE-111E9922D57D}" dt="2017-09-18T01:32:18.971" v="4"/>
          <ac:inkMkLst>
            <pc:docMk/>
            <pc:sldMk cId="1700632440" sldId="256"/>
            <ac:inkMk id="285" creationId="{33D4D090-3FB4-4D13-9EEF-B94BD92806F4}"/>
          </ac:inkMkLst>
        </pc:inkChg>
        <pc:inkChg chg="add">
          <ac:chgData name="Jessica Gonzalez" userId="a4b361cd5c6176eb" providerId="LiveId" clId="{2313CA18-6E02-42D0-B3FE-111E9922D57D}" dt="2017-09-18T01:32:32.969" v="8"/>
          <ac:inkMkLst>
            <pc:docMk/>
            <pc:sldMk cId="1700632440" sldId="256"/>
            <ac:inkMk id="289" creationId="{2C627C76-1C78-4E8A-BAF8-A1627BD18344}"/>
          </ac:inkMkLst>
        </pc:inkChg>
        <pc:inkChg chg="add del">
          <ac:chgData name="Jessica Gonzalez" userId="a4b361cd5c6176eb" providerId="LiveId" clId="{2313CA18-6E02-42D0-B3FE-111E9922D57D}" dt="2017-09-18T01:32:36.448" v="10"/>
          <ac:inkMkLst>
            <pc:docMk/>
            <pc:sldMk cId="1700632440" sldId="256"/>
            <ac:inkMk id="290" creationId="{EA83F504-EB63-4F7A-A72B-11DD8C6E75F3}"/>
          </ac:inkMkLst>
        </pc:inkChg>
        <pc:inkChg chg="add del">
          <ac:chgData name="Jessica Gonzalez" userId="a4b361cd5c6176eb" providerId="LiveId" clId="{2313CA18-6E02-42D0-B3FE-111E9922D57D}" dt="2017-09-18T01:33:05.492" v="21"/>
          <ac:inkMkLst>
            <pc:docMk/>
            <pc:sldMk cId="1700632440" sldId="256"/>
            <ac:inkMk id="292" creationId="{039F508A-E70C-46E7-8A29-8943B248FC2C}"/>
          </ac:inkMkLst>
        </pc:inkChg>
        <pc:inkChg chg="add del">
          <ac:chgData name="Jessica Gonzalez" userId="a4b361cd5c6176eb" providerId="LiveId" clId="{2313CA18-6E02-42D0-B3FE-111E9922D57D}" dt="2017-09-18T01:33:25.687" v="26"/>
          <ac:inkMkLst>
            <pc:docMk/>
            <pc:sldMk cId="1700632440" sldId="256"/>
            <ac:inkMk id="299" creationId="{A6DC7674-D312-4F0A-B8A6-87C069CB73C1}"/>
          </ac:inkMkLst>
        </pc:inkChg>
        <pc:cxnChg chg="add mod">
          <ac:chgData name="Jessica Gonzalez" userId="a4b361cd5c6176eb" providerId="LiveId" clId="{2313CA18-6E02-42D0-B3FE-111E9922D57D}" dt="2017-09-18T01:28:26.682" v="0"/>
          <ac:cxnSpMkLst>
            <pc:docMk/>
            <pc:sldMk cId="1700632440" sldId="256"/>
            <ac:cxnSpMk id="281" creationId="{41B5FFA0-9D5E-4B9D-A36A-412B33BF5283}"/>
          </ac:cxnSpMkLst>
        </pc:cxnChg>
        <pc:cxnChg chg="add mod">
          <ac:chgData name="Jessica Gonzalez" userId="a4b361cd5c6176eb" providerId="LiveId" clId="{2313CA18-6E02-42D0-B3FE-111E9922D57D}" dt="2017-09-18T01:32:18.217" v="3" actId="14100"/>
          <ac:cxnSpMkLst>
            <pc:docMk/>
            <pc:sldMk cId="1700632440" sldId="256"/>
            <ac:cxnSpMk id="282" creationId="{12461A67-DE71-439A-B3BB-BFE7AE51F922}"/>
          </ac:cxnSpMkLst>
        </pc:cxnChg>
        <pc:cxnChg chg="add mod">
          <ac:chgData name="Jessica Gonzalez" userId="a4b361cd5c6176eb" providerId="LiveId" clId="{2313CA18-6E02-42D0-B3FE-111E9922D57D}" dt="2017-09-18T01:32:32.139" v="7" actId="14100"/>
          <ac:cxnSpMkLst>
            <pc:docMk/>
            <pc:sldMk cId="1700632440" sldId="256"/>
            <ac:cxnSpMk id="286" creationId="{5365ABDF-5A73-468B-86C4-5B900BE6F9A8}"/>
          </ac:cxnSpMkLst>
        </pc:cxnChg>
        <pc:cxnChg chg="add del mod">
          <ac:chgData name="Jessica Gonzalez" userId="a4b361cd5c6176eb" providerId="LiveId" clId="{2313CA18-6E02-42D0-B3FE-111E9922D57D}" dt="2017-09-18T01:33:07.480" v="22"/>
          <ac:cxnSpMkLst>
            <pc:docMk/>
            <pc:sldMk cId="1700632440" sldId="256"/>
            <ac:cxnSpMk id="291" creationId="{90E0D492-F956-4FB2-AF1B-E31BE7F7BB6E}"/>
          </ac:cxnSpMkLst>
        </pc:cxnChg>
        <pc:cxnChg chg="add del mod">
          <ac:chgData name="Jessica Gonzalez" userId="a4b361cd5c6176eb" providerId="LiveId" clId="{2313CA18-6E02-42D0-B3FE-111E9922D57D}" dt="2017-09-18T01:33:03.776" v="20"/>
          <ac:cxnSpMkLst>
            <pc:docMk/>
            <pc:sldMk cId="1700632440" sldId="256"/>
            <ac:cxnSpMk id="293" creationId="{1C1CDC56-8F06-4356-A68D-DEA2B59B8EF9}"/>
          </ac:cxnSpMkLst>
        </pc:cxnChg>
        <pc:cxnChg chg="add mod">
          <ac:chgData name="Jessica Gonzalez" userId="a4b361cd5c6176eb" providerId="LiveId" clId="{2313CA18-6E02-42D0-B3FE-111E9922D57D}" dt="2017-09-18T01:33:30.944" v="27" actId="14100"/>
          <ac:cxnSpMkLst>
            <pc:docMk/>
            <pc:sldMk cId="1700632440" sldId="256"/>
            <ac:cxnSpMk id="297" creationId="{AA926403-129F-493F-ACEB-70DC742B3170}"/>
          </ac:cxnSpMkLst>
        </pc:cxnChg>
        <pc:cxnChg chg="add mod">
          <ac:chgData name="Jessica Gonzalez" userId="a4b361cd5c6176eb" providerId="LiveId" clId="{2313CA18-6E02-42D0-B3FE-111E9922D57D}" dt="2017-09-18T01:33:49.688" v="30" actId="14100"/>
          <ac:cxnSpMkLst>
            <pc:docMk/>
            <pc:sldMk cId="1700632440" sldId="256"/>
            <ac:cxnSpMk id="301" creationId="{93DDE32D-79C8-4351-9ED0-E80B36274FA9}"/>
          </ac:cxnSpMkLst>
        </pc:cxnChg>
        <pc:cxnChg chg="add mod">
          <ac:chgData name="Jessica Gonzalez" userId="a4b361cd5c6176eb" providerId="LiveId" clId="{2313CA18-6E02-42D0-B3FE-111E9922D57D}" dt="2017-09-18T01:34:10.771" v="31"/>
          <ac:cxnSpMkLst>
            <pc:docMk/>
            <pc:sldMk cId="1700632440" sldId="256"/>
            <ac:cxnSpMk id="305" creationId="{B0346176-98D9-4694-A819-EC7AC87C4790}"/>
          </ac:cxnSpMkLst>
        </pc:cxnChg>
        <pc:cxnChg chg="add mod">
          <ac:chgData name="Jessica Gonzalez" userId="a4b361cd5c6176eb" providerId="LiveId" clId="{2313CA18-6E02-42D0-B3FE-111E9922D57D}" dt="2017-09-18T01:34:21.417" v="32"/>
          <ac:cxnSpMkLst>
            <pc:docMk/>
            <pc:sldMk cId="1700632440" sldId="256"/>
            <ac:cxnSpMk id="307" creationId="{57769068-7305-4A9E-B82E-B4E95177286B}"/>
          </ac:cxnSpMkLst>
        </pc:cxnChg>
        <pc:cxnChg chg="add mod">
          <ac:chgData name="Jessica Gonzalez" userId="a4b361cd5c6176eb" providerId="LiveId" clId="{2313CA18-6E02-42D0-B3FE-111E9922D57D}" dt="2017-09-18T01:34:30.233" v="33"/>
          <ac:cxnSpMkLst>
            <pc:docMk/>
            <pc:sldMk cId="1700632440" sldId="256"/>
            <ac:cxnSpMk id="309" creationId="{572FDA6B-30D0-418F-BD16-68CD67AE3A0C}"/>
          </ac:cxnSpMkLst>
        </pc:cxnChg>
        <pc:cxnChg chg="add mod">
          <ac:chgData name="Jessica Gonzalez" userId="a4b361cd5c6176eb" providerId="LiveId" clId="{2313CA18-6E02-42D0-B3FE-111E9922D57D}" dt="2017-09-18T01:34:41.899" v="34"/>
          <ac:cxnSpMkLst>
            <pc:docMk/>
            <pc:sldMk cId="1700632440" sldId="256"/>
            <ac:cxnSpMk id="313" creationId="{310C7B8B-B811-4945-AE26-A53C08C4A08F}"/>
          </ac:cxnSpMkLst>
        </pc:cxnChg>
        <pc:cxnChg chg="add del mod">
          <ac:chgData name="Jessica Gonzalez" userId="a4b361cd5c6176eb" providerId="LiveId" clId="{2313CA18-6E02-42D0-B3FE-111E9922D57D}" dt="2017-09-18T01:34:56.822" v="36"/>
          <ac:cxnSpMkLst>
            <pc:docMk/>
            <pc:sldMk cId="1700632440" sldId="256"/>
            <ac:cxnSpMk id="315" creationId="{09979891-4FBA-4344-A655-C7AB30D062E1}"/>
          </ac:cxnSpMkLst>
        </pc:cxnChg>
        <pc:cxnChg chg="add mod">
          <ac:chgData name="Jessica Gonzalez" userId="a4b361cd5c6176eb" providerId="LiveId" clId="{2313CA18-6E02-42D0-B3FE-111E9922D57D}" dt="2017-09-18T01:35:04.437" v="37"/>
          <ac:cxnSpMkLst>
            <pc:docMk/>
            <pc:sldMk cId="1700632440" sldId="256"/>
            <ac:cxnSpMk id="317" creationId="{2E7C56BD-E6C5-44A4-947E-8A6D5E862235}"/>
          </ac:cxnSpMkLst>
        </pc:cxnChg>
        <pc:cxnChg chg="add mod">
          <ac:chgData name="Jessica Gonzalez" userId="a4b361cd5c6176eb" providerId="LiveId" clId="{2313CA18-6E02-42D0-B3FE-111E9922D57D}" dt="2017-09-18T01:35:17.701" v="39" actId="14100"/>
          <ac:cxnSpMkLst>
            <pc:docMk/>
            <pc:sldMk cId="1700632440" sldId="256"/>
            <ac:cxnSpMk id="319" creationId="{B85F926B-842F-4099-9A60-DD84CF9C2F0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01:09:32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12852 9723 4736,'-34'-34'1824,"34"34"-960,0 0-864,0 0 320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01:32:18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23894 14977 5760,'0'-35'2176,"0"35"-1152,0 0-2464,0 0-256,0 0-416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01:32:32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26066 9495 4224,'0'0'1664,"0"0"-896,0 0-2528,0 0-384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46FD-7083-4505-866D-061E8A7B0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351E0-1092-4347-9D6E-765B54C64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6F03-5420-4E83-94B8-C6A69E33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FA7C-BD86-42A3-9935-48A78E92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C3F7-F067-4E12-98BC-CCC1F718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0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FDDD-7467-4400-98C7-94E69C08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2A670-ED43-431B-8D49-AC35B65B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1321-524C-4993-A5B3-F84F96ED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E61B-E9EE-4F2A-8A40-D52EBF89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25AC-6E10-4325-A6C6-1378AB6A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4FD71-07B6-4D2C-B3C2-7555B905F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D11EA-AD62-4DEA-9520-03BC2110C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2923-DB04-4023-B547-5E7A6156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0B43-362E-46B0-B9A3-E101149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989A-01A1-4856-9275-E4379E32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A347-AF64-434F-B90F-2DE1077C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1446-ADD5-4B49-9DBC-87B4444F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0389-B402-4204-8731-B9B0FC85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3D8F-4830-450C-B184-AC54048E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5BB1-E912-44C6-A383-E7DB521D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54C7-D0E6-4987-AA5D-1C964ADB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BA145-8B63-4959-A901-5C1D5398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A5B9-ED22-4955-9545-0169B77E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263D-181E-496E-893D-F8CF19A0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A9F1-B44D-4719-87B3-1413361E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209D-F97D-4B39-92AC-DFABB617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06EB-5AC8-4DF1-A5F1-DE3432CAA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F8E4-BE50-40F5-918D-95C888A6B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29B2-4B4D-429A-83BE-CD66A778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B1092-1A97-4FD4-BC6E-FFA2667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F99C4-19FF-4B3A-864F-BD7301A3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DB43-BB02-4488-BCC2-EE5A386B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C114-8904-408F-8EA3-F8CD3396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49692-AEEC-46D9-A3F7-B0BAB5B86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714BC-F1F2-4E3F-BF05-05CE3E8FC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701FE-AA89-4D2C-A9C5-42339E186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6DE14-0BFD-4633-A582-B903CE61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B5811-69A2-4273-848E-8CA4C684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08DD4-A08C-42A8-9F6E-F3B2848B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531C-D93F-4367-AC8D-13ADC4B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BBC57-A74D-4FDD-BBB6-C9096CAC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30E90-529C-4D8A-B18F-FF68D28B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38DDB-5AC1-4DAC-B0FC-4A532CBE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4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9AEA6-8B1B-4EDB-AE86-B3122609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CFFF4-20F8-4880-9623-A5BA7113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2180-577D-45E2-B7F8-3519675A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9B05-EA45-4798-988E-567C78A1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19D6-2EFC-42BD-8261-378C8D71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C108A-50AB-44FD-A1FA-AA2801C2A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3A85C-51C5-4269-8334-F7BC16A2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BA149-3838-4F7B-917E-C26E7396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F8EA6-C272-4B9B-9A63-574B5E97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9C7B-32BD-48FE-AA16-C13D96DC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5410F-E81C-42D6-A6F5-BA9B4DB7F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C90D1-38D5-4810-BF16-2EC087DEA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CA1D1-8E11-40C0-961B-3AEA4A85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382CE-D6CC-4550-9966-33ECF15F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81E8-0DB7-4983-B34F-2B981EE1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1418C-28CD-4D78-BCE5-A2954D28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3BC1-0B74-4012-9D0A-840C40C5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E2D4-9B25-4C11-8E4A-8E73A17B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FBF64-F592-42D7-858F-F0DFFC1382A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67E3F-8B98-4583-A6D4-7EB5567D4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CE9E-048A-4CEF-8DB1-38ED9AB4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C8B8-8DBB-4E49-B0E8-7FA213D9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B3BEB4-6EA5-407B-AA2B-0BF1E55BB4FC}"/>
              </a:ext>
            </a:extLst>
          </p:cNvPr>
          <p:cNvSpPr txBox="1"/>
          <p:nvPr/>
        </p:nvSpPr>
        <p:spPr>
          <a:xfrm>
            <a:off x="4750688" y="235717"/>
            <a:ext cx="205954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Home/Landing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96EA4-9A62-4254-A508-FAE8DAD47BA2}"/>
              </a:ext>
            </a:extLst>
          </p:cNvPr>
          <p:cNvSpPr txBox="1"/>
          <p:nvPr/>
        </p:nvSpPr>
        <p:spPr>
          <a:xfrm>
            <a:off x="646457" y="923930"/>
            <a:ext cx="67884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24088-3962-41B7-94E7-86FC9B19BDC7}"/>
              </a:ext>
            </a:extLst>
          </p:cNvPr>
          <p:cNvSpPr txBox="1"/>
          <p:nvPr/>
        </p:nvSpPr>
        <p:spPr>
          <a:xfrm>
            <a:off x="2138319" y="927479"/>
            <a:ext cx="58103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23829-EAF0-47C3-9D23-ECBC8A344FB6}"/>
              </a:ext>
            </a:extLst>
          </p:cNvPr>
          <p:cNvSpPr txBox="1"/>
          <p:nvPr/>
        </p:nvSpPr>
        <p:spPr>
          <a:xfrm>
            <a:off x="3434882" y="923930"/>
            <a:ext cx="100411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Holidays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33BA3-640C-4CFB-9D6E-693F07E7083C}"/>
              </a:ext>
            </a:extLst>
          </p:cNvPr>
          <p:cNvSpPr txBox="1"/>
          <p:nvPr/>
        </p:nvSpPr>
        <p:spPr>
          <a:xfrm>
            <a:off x="5058286" y="934302"/>
            <a:ext cx="140799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Entertaining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1A98B-DEBE-4520-9C28-D604D689D2BD}"/>
              </a:ext>
            </a:extLst>
          </p:cNvPr>
          <p:cNvSpPr txBox="1"/>
          <p:nvPr/>
        </p:nvSpPr>
        <p:spPr>
          <a:xfrm>
            <a:off x="7130329" y="923930"/>
            <a:ext cx="8289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D6E93-B889-4EBE-977A-C98EAA18FA61}"/>
              </a:ext>
            </a:extLst>
          </p:cNvPr>
          <p:cNvSpPr txBox="1"/>
          <p:nvPr/>
        </p:nvSpPr>
        <p:spPr>
          <a:xfrm>
            <a:off x="8623349" y="923930"/>
            <a:ext cx="12512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 &amp;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17E282-1AE4-4BA5-9B15-E15BF0DCCC0A}"/>
              </a:ext>
            </a:extLst>
          </p:cNvPr>
          <p:cNvSpPr txBox="1"/>
          <p:nvPr/>
        </p:nvSpPr>
        <p:spPr>
          <a:xfrm>
            <a:off x="10538686" y="923930"/>
            <a:ext cx="69249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F4C56-9EB3-4D44-959E-2BC258888759}"/>
              </a:ext>
            </a:extLst>
          </p:cNvPr>
          <p:cNvSpPr txBox="1"/>
          <p:nvPr/>
        </p:nvSpPr>
        <p:spPr>
          <a:xfrm>
            <a:off x="164216" y="1797820"/>
            <a:ext cx="1177691" cy="6544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Appetizers &amp; Snacks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C1F60-2F62-42E0-B2B3-5A2E1506FB10}"/>
              </a:ext>
            </a:extLst>
          </p:cNvPr>
          <p:cNvSpPr txBox="1"/>
          <p:nvPr/>
        </p:nvSpPr>
        <p:spPr>
          <a:xfrm>
            <a:off x="1640974" y="1810400"/>
            <a:ext cx="955343" cy="654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Dessert Recipes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10B3BC-071A-4FC6-BC85-16258D0E37E6}"/>
              </a:ext>
            </a:extLst>
          </p:cNvPr>
          <p:cNvSpPr txBox="1"/>
          <p:nvPr/>
        </p:nvSpPr>
        <p:spPr>
          <a:xfrm>
            <a:off x="3184922" y="1785453"/>
            <a:ext cx="970048" cy="646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Drink Recipes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0E0F5-FF73-404D-B7EC-3BB689502958}"/>
              </a:ext>
            </a:extLst>
          </p:cNvPr>
          <p:cNvSpPr txBox="1"/>
          <p:nvPr/>
        </p:nvSpPr>
        <p:spPr>
          <a:xfrm>
            <a:off x="4707325" y="1775573"/>
            <a:ext cx="94154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Salad Recipes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B0E75-18B5-426E-B601-50EFAFC09C91}"/>
              </a:ext>
            </a:extLst>
          </p:cNvPr>
          <p:cNvSpPr txBox="1"/>
          <p:nvPr/>
        </p:nvSpPr>
        <p:spPr>
          <a:xfrm>
            <a:off x="6250827" y="1755404"/>
            <a:ext cx="105726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Breakfast &amp; Brunch Recipes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108F2-F024-4BFF-950A-BD12CE5E97FB}"/>
              </a:ext>
            </a:extLst>
          </p:cNvPr>
          <p:cNvSpPr txBox="1"/>
          <p:nvPr/>
        </p:nvSpPr>
        <p:spPr>
          <a:xfrm>
            <a:off x="7761285" y="1769829"/>
            <a:ext cx="932307" cy="6578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Dinner Recipes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C67A03-E4AF-4C00-A9E3-BDFEF2080395}"/>
              </a:ext>
            </a:extLst>
          </p:cNvPr>
          <p:cNvSpPr txBox="1"/>
          <p:nvPr/>
        </p:nvSpPr>
        <p:spPr>
          <a:xfrm>
            <a:off x="9248993" y="1755404"/>
            <a:ext cx="914627" cy="6415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Lunch Recipes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83D35-3813-424D-8E4B-2FAA25881A25}"/>
              </a:ext>
            </a:extLst>
          </p:cNvPr>
          <p:cNvSpPr txBox="1"/>
          <p:nvPr/>
        </p:nvSpPr>
        <p:spPr>
          <a:xfrm>
            <a:off x="10806168" y="1781718"/>
            <a:ext cx="89108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Soup Recipes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921602-868E-41DD-8AC4-71DC81FF0DE7}"/>
              </a:ext>
            </a:extLst>
          </p:cNvPr>
          <p:cNvSpPr/>
          <p:nvPr/>
        </p:nvSpPr>
        <p:spPr>
          <a:xfrm>
            <a:off x="170120" y="3359111"/>
            <a:ext cx="82958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06A30D-D844-42E4-9C9E-120908A5CD9E}"/>
              </a:ext>
            </a:extLst>
          </p:cNvPr>
          <p:cNvSpPr/>
          <p:nvPr/>
        </p:nvSpPr>
        <p:spPr>
          <a:xfrm>
            <a:off x="170991" y="4002313"/>
            <a:ext cx="1316068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Just For You Suggestion Panel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6C4E01-4CB2-47C2-9285-4A2C7328D1B0}"/>
              </a:ext>
            </a:extLst>
          </p:cNvPr>
          <p:cNvSpPr/>
          <p:nvPr/>
        </p:nvSpPr>
        <p:spPr>
          <a:xfrm>
            <a:off x="1645126" y="2719550"/>
            <a:ext cx="89768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Recipes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6287A8-290D-43F3-A460-670F0CA8E78A}"/>
              </a:ext>
            </a:extLst>
          </p:cNvPr>
          <p:cNvSpPr/>
          <p:nvPr/>
        </p:nvSpPr>
        <p:spPr>
          <a:xfrm>
            <a:off x="3185533" y="2715537"/>
            <a:ext cx="92015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Recipes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87E40-3430-4107-8CEC-BF07E061EE3B}"/>
              </a:ext>
            </a:extLst>
          </p:cNvPr>
          <p:cNvSpPr/>
          <p:nvPr/>
        </p:nvSpPr>
        <p:spPr>
          <a:xfrm>
            <a:off x="4709189" y="2722104"/>
            <a:ext cx="93968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Recipes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36D6F0-1E17-415F-80E8-C016D1C8B417}"/>
              </a:ext>
            </a:extLst>
          </p:cNvPr>
          <p:cNvSpPr/>
          <p:nvPr/>
        </p:nvSpPr>
        <p:spPr>
          <a:xfrm>
            <a:off x="6244318" y="2844160"/>
            <a:ext cx="99173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Recipes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33791-A127-4645-89BA-94F4F51E521B}"/>
              </a:ext>
            </a:extLst>
          </p:cNvPr>
          <p:cNvSpPr/>
          <p:nvPr/>
        </p:nvSpPr>
        <p:spPr>
          <a:xfrm>
            <a:off x="7761285" y="2715537"/>
            <a:ext cx="99173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Recipes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9784DC-8123-492F-A080-83240B481ED1}"/>
              </a:ext>
            </a:extLst>
          </p:cNvPr>
          <p:cNvSpPr/>
          <p:nvPr/>
        </p:nvSpPr>
        <p:spPr>
          <a:xfrm>
            <a:off x="9248993" y="2715537"/>
            <a:ext cx="99173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Recipes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4EA2A1-EDB6-4ADF-A8FF-CD1BD0B5DFB3}"/>
              </a:ext>
            </a:extLst>
          </p:cNvPr>
          <p:cNvSpPr/>
          <p:nvPr/>
        </p:nvSpPr>
        <p:spPr>
          <a:xfrm>
            <a:off x="10806168" y="2678734"/>
            <a:ext cx="99173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Recipes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EC6CFF-0ACE-423E-918A-9E69E45D0749}"/>
              </a:ext>
            </a:extLst>
          </p:cNvPr>
          <p:cNvSpPr/>
          <p:nvPr/>
        </p:nvSpPr>
        <p:spPr>
          <a:xfrm>
            <a:off x="1703852" y="3368623"/>
            <a:ext cx="82958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2441E1-85F0-42DA-AB60-75735C3DF855}"/>
              </a:ext>
            </a:extLst>
          </p:cNvPr>
          <p:cNvSpPr/>
          <p:nvPr/>
        </p:nvSpPr>
        <p:spPr>
          <a:xfrm>
            <a:off x="3177075" y="3368623"/>
            <a:ext cx="82958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0D5F7A-A3F2-4B53-87A4-CA7465D36DCB}"/>
              </a:ext>
            </a:extLst>
          </p:cNvPr>
          <p:cNvSpPr/>
          <p:nvPr/>
        </p:nvSpPr>
        <p:spPr>
          <a:xfrm>
            <a:off x="4708643" y="3368623"/>
            <a:ext cx="82958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1A3B36-81D6-403E-B520-9A56245AAD89}"/>
              </a:ext>
            </a:extLst>
          </p:cNvPr>
          <p:cNvSpPr/>
          <p:nvPr/>
        </p:nvSpPr>
        <p:spPr>
          <a:xfrm>
            <a:off x="6254546" y="3392054"/>
            <a:ext cx="82958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E70170-0C8A-4085-B309-AC13F6809DB5}"/>
              </a:ext>
            </a:extLst>
          </p:cNvPr>
          <p:cNvSpPr/>
          <p:nvPr/>
        </p:nvSpPr>
        <p:spPr>
          <a:xfrm>
            <a:off x="7761285" y="3267962"/>
            <a:ext cx="82958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D5E112-F2C5-41B0-8580-53CC42372B7B}"/>
              </a:ext>
            </a:extLst>
          </p:cNvPr>
          <p:cNvSpPr/>
          <p:nvPr/>
        </p:nvSpPr>
        <p:spPr>
          <a:xfrm>
            <a:off x="9268024" y="3289182"/>
            <a:ext cx="85153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BAE38D-9FD8-4797-A1B6-9B860760BA65}"/>
              </a:ext>
            </a:extLst>
          </p:cNvPr>
          <p:cNvSpPr/>
          <p:nvPr/>
        </p:nvSpPr>
        <p:spPr>
          <a:xfrm>
            <a:off x="10796711" y="3311111"/>
            <a:ext cx="82958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B6594C-4CC3-414C-80E3-40FC740224CE}"/>
              </a:ext>
            </a:extLst>
          </p:cNvPr>
          <p:cNvSpPr/>
          <p:nvPr/>
        </p:nvSpPr>
        <p:spPr>
          <a:xfrm>
            <a:off x="1640974" y="3983888"/>
            <a:ext cx="1385832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Just For You Suggestion Panel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131A5F-32B5-4592-8A27-1EF87E1647CA}"/>
              </a:ext>
            </a:extLst>
          </p:cNvPr>
          <p:cNvSpPr/>
          <p:nvPr/>
        </p:nvSpPr>
        <p:spPr>
          <a:xfrm>
            <a:off x="3180721" y="3983888"/>
            <a:ext cx="1385832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Just For You Suggestion Panel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DD8212-CED4-4A6E-B841-38A9528A7070}"/>
              </a:ext>
            </a:extLst>
          </p:cNvPr>
          <p:cNvSpPr/>
          <p:nvPr/>
        </p:nvSpPr>
        <p:spPr>
          <a:xfrm>
            <a:off x="4707325" y="3975932"/>
            <a:ext cx="1385832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Just For You Suggestion Panel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8C453F-A04D-4207-8DDF-DB2FAA755199}"/>
              </a:ext>
            </a:extLst>
          </p:cNvPr>
          <p:cNvSpPr/>
          <p:nvPr/>
        </p:nvSpPr>
        <p:spPr>
          <a:xfrm>
            <a:off x="6234867" y="3983888"/>
            <a:ext cx="1385832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Just For You Suggestion Panel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5424AF-B406-4524-9FDD-54B8DFFC14CA}"/>
              </a:ext>
            </a:extLst>
          </p:cNvPr>
          <p:cNvSpPr/>
          <p:nvPr/>
        </p:nvSpPr>
        <p:spPr>
          <a:xfrm>
            <a:off x="7761285" y="3983888"/>
            <a:ext cx="1385832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Just For You Suggestion Panel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AFE24F-8412-4870-9B35-C6FB04F805AE}"/>
              </a:ext>
            </a:extLst>
          </p:cNvPr>
          <p:cNvSpPr/>
          <p:nvPr/>
        </p:nvSpPr>
        <p:spPr>
          <a:xfrm>
            <a:off x="9287703" y="3975932"/>
            <a:ext cx="1385832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Just For You Suggestion Panel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199136-3544-4FA4-8AC7-AE8272780FDE}"/>
              </a:ext>
            </a:extLst>
          </p:cNvPr>
          <p:cNvSpPr/>
          <p:nvPr/>
        </p:nvSpPr>
        <p:spPr>
          <a:xfrm>
            <a:off x="10806168" y="3975932"/>
            <a:ext cx="1385832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Just For You Suggestion Panel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B5654B-5C5A-45DA-833A-CEC800631CFC}"/>
              </a:ext>
            </a:extLst>
          </p:cNvPr>
          <p:cNvSpPr/>
          <p:nvPr/>
        </p:nvSpPr>
        <p:spPr>
          <a:xfrm>
            <a:off x="165095" y="2726186"/>
            <a:ext cx="89804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Recipes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0EF2C5-23E6-41AA-BCE6-66BFD9C63C33}"/>
              </a:ext>
            </a:extLst>
          </p:cNvPr>
          <p:cNvCxnSpPr>
            <a:stCxn id="7" idx="2"/>
          </p:cNvCxnSpPr>
          <p:nvPr/>
        </p:nvCxnSpPr>
        <p:spPr>
          <a:xfrm>
            <a:off x="5780461" y="605049"/>
            <a:ext cx="0" cy="1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AB588EF-7FB3-44E2-A442-AF588B83560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85880" y="744842"/>
            <a:ext cx="1" cy="17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4EDAB6-8E77-4F32-8824-07A70F8C704E}"/>
              </a:ext>
            </a:extLst>
          </p:cNvPr>
          <p:cNvCxnSpPr/>
          <p:nvPr/>
        </p:nvCxnSpPr>
        <p:spPr>
          <a:xfrm>
            <a:off x="999705" y="744842"/>
            <a:ext cx="9885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C89337-04DF-4F57-8EBD-0B406273113E}"/>
              </a:ext>
            </a:extLst>
          </p:cNvPr>
          <p:cNvCxnSpPr>
            <a:endCxn id="14" idx="0"/>
          </p:cNvCxnSpPr>
          <p:nvPr/>
        </p:nvCxnSpPr>
        <p:spPr>
          <a:xfrm>
            <a:off x="10884933" y="744842"/>
            <a:ext cx="1" cy="17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C935D0-DE20-4D71-A3F0-1D55CD542999}"/>
              </a:ext>
            </a:extLst>
          </p:cNvPr>
          <p:cNvCxnSpPr>
            <a:stCxn id="9" idx="0"/>
          </p:cNvCxnSpPr>
          <p:nvPr/>
        </p:nvCxnSpPr>
        <p:spPr>
          <a:xfrm flipV="1">
            <a:off x="2428838" y="744842"/>
            <a:ext cx="0" cy="18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D23D0F-469D-400E-9156-4277F33C529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936940" y="744842"/>
            <a:ext cx="1" cy="17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E02087-D8FC-4A44-BD1F-E77C4F49F21C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762284" y="605049"/>
            <a:ext cx="18177" cy="329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2A245A-4267-422E-9C50-FF60D82BE338}"/>
              </a:ext>
            </a:extLst>
          </p:cNvPr>
          <p:cNvCxnSpPr>
            <a:endCxn id="12" idx="0"/>
          </p:cNvCxnSpPr>
          <p:nvPr/>
        </p:nvCxnSpPr>
        <p:spPr>
          <a:xfrm>
            <a:off x="7544815" y="744842"/>
            <a:ext cx="0" cy="17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9A950A-30F2-442E-8862-335D5767B9D6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248993" y="744842"/>
            <a:ext cx="1" cy="17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7E083B-FCA7-4A54-A1CF-89998FACA2A8}"/>
              </a:ext>
            </a:extLst>
          </p:cNvPr>
          <p:cNvCxnSpPr>
            <a:cxnSpLocks/>
          </p:cNvCxnSpPr>
          <p:nvPr/>
        </p:nvCxnSpPr>
        <p:spPr>
          <a:xfrm>
            <a:off x="968239" y="1313144"/>
            <a:ext cx="0" cy="2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730437-7D66-4061-AFBF-547E7667DD5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53062" y="1547250"/>
            <a:ext cx="0" cy="25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42FE52D-6C2D-484C-9916-B9638A925470}"/>
              </a:ext>
            </a:extLst>
          </p:cNvPr>
          <p:cNvCxnSpPr/>
          <p:nvPr/>
        </p:nvCxnSpPr>
        <p:spPr>
          <a:xfrm>
            <a:off x="753061" y="1567132"/>
            <a:ext cx="10458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F00CF6-D5CA-4584-A45B-35EA85E84B03}"/>
              </a:ext>
            </a:extLst>
          </p:cNvPr>
          <p:cNvCxnSpPr>
            <a:endCxn id="23" idx="0"/>
          </p:cNvCxnSpPr>
          <p:nvPr/>
        </p:nvCxnSpPr>
        <p:spPr>
          <a:xfrm>
            <a:off x="11211503" y="1547250"/>
            <a:ext cx="40209" cy="23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6CFDCF-A3EE-4303-9802-AA297F1E6578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2118645" y="1547250"/>
            <a:ext cx="1" cy="26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D36682-F3AE-4DA5-9B62-B7B2D70F9BBD}"/>
              </a:ext>
            </a:extLst>
          </p:cNvPr>
          <p:cNvCxnSpPr>
            <a:stCxn id="17" idx="0"/>
          </p:cNvCxnSpPr>
          <p:nvPr/>
        </p:nvCxnSpPr>
        <p:spPr>
          <a:xfrm flipV="1">
            <a:off x="3669946" y="1567132"/>
            <a:ext cx="0" cy="21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79C086-A08F-40AE-9A76-2BFBB1FE1CA4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177197" y="1567132"/>
            <a:ext cx="902" cy="20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CA91CA-9A2C-4AA8-8009-779ADB73F10B}"/>
              </a:ext>
            </a:extLst>
          </p:cNvPr>
          <p:cNvCxnSpPr>
            <a:stCxn id="19" idx="0"/>
          </p:cNvCxnSpPr>
          <p:nvPr/>
        </p:nvCxnSpPr>
        <p:spPr>
          <a:xfrm flipV="1">
            <a:off x="6779457" y="1547250"/>
            <a:ext cx="0" cy="20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C83D9C3-DAFA-4004-8277-6977F72B41DD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8227438" y="1567132"/>
            <a:ext cx="1" cy="20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49BDF9D-C283-4197-899B-4E62C20A8868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9693790" y="1547250"/>
            <a:ext cx="12517" cy="20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836B43-7DD4-4FAB-B004-ED7822171302}"/>
              </a:ext>
            </a:extLst>
          </p:cNvPr>
          <p:cNvCxnSpPr>
            <a:stCxn id="15" idx="2"/>
          </p:cNvCxnSpPr>
          <p:nvPr/>
        </p:nvCxnSpPr>
        <p:spPr>
          <a:xfrm flipH="1">
            <a:off x="753061" y="2452316"/>
            <a:ext cx="1" cy="10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64DB14-6BBC-40CF-9526-52BBA92B2152}"/>
              </a:ext>
            </a:extLst>
          </p:cNvPr>
          <p:cNvCxnSpPr/>
          <p:nvPr/>
        </p:nvCxnSpPr>
        <p:spPr>
          <a:xfrm flipH="1">
            <a:off x="48445" y="2561531"/>
            <a:ext cx="70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E895F9-EA72-45E0-85D5-72CE41E865D8}"/>
              </a:ext>
            </a:extLst>
          </p:cNvPr>
          <p:cNvCxnSpPr/>
          <p:nvPr/>
        </p:nvCxnSpPr>
        <p:spPr>
          <a:xfrm>
            <a:off x="48445" y="2586865"/>
            <a:ext cx="0" cy="185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9F411C-6A65-4E94-9806-D9283999890A}"/>
              </a:ext>
            </a:extLst>
          </p:cNvPr>
          <p:cNvCxnSpPr>
            <a:endCxn id="49" idx="1"/>
          </p:cNvCxnSpPr>
          <p:nvPr/>
        </p:nvCxnSpPr>
        <p:spPr>
          <a:xfrm>
            <a:off x="48445" y="2906770"/>
            <a:ext cx="116650" cy="4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9BCDA9D-0930-41DC-A015-B2EBB23FD7C9}"/>
              </a:ext>
            </a:extLst>
          </p:cNvPr>
          <p:cNvCxnSpPr>
            <a:stCxn id="25" idx="1"/>
            <a:endCxn id="25" idx="1"/>
          </p:cNvCxnSpPr>
          <p:nvPr/>
        </p:nvCxnSpPr>
        <p:spPr>
          <a:xfrm>
            <a:off x="170120" y="35437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9859454-DF85-4E72-944B-04B76EA339A4}"/>
              </a:ext>
            </a:extLst>
          </p:cNvPr>
          <p:cNvCxnSpPr>
            <a:stCxn id="25" idx="1"/>
          </p:cNvCxnSpPr>
          <p:nvPr/>
        </p:nvCxnSpPr>
        <p:spPr>
          <a:xfrm flipH="1">
            <a:off x="48445" y="3543777"/>
            <a:ext cx="121675" cy="9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B33D9BD-20D1-47F0-A89E-17D42C804304}"/>
              </a:ext>
            </a:extLst>
          </p:cNvPr>
          <p:cNvCxnSpPr>
            <a:endCxn id="26" idx="1"/>
          </p:cNvCxnSpPr>
          <p:nvPr/>
        </p:nvCxnSpPr>
        <p:spPr>
          <a:xfrm>
            <a:off x="48445" y="4437597"/>
            <a:ext cx="122546" cy="2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82D3315-D74F-4B4C-8348-7932C7F11BBF}"/>
              </a:ext>
            </a:extLst>
          </p:cNvPr>
          <p:cNvCxnSpPr>
            <a:cxnSpLocks/>
          </p:cNvCxnSpPr>
          <p:nvPr/>
        </p:nvCxnSpPr>
        <p:spPr>
          <a:xfrm>
            <a:off x="1531809" y="2586865"/>
            <a:ext cx="13027" cy="1791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B6712B5-77A4-427F-8DE8-7E9372634887}"/>
              </a:ext>
            </a:extLst>
          </p:cNvPr>
          <p:cNvCxnSpPr>
            <a:stCxn id="16" idx="1"/>
            <a:endCxn id="16" idx="1"/>
          </p:cNvCxnSpPr>
          <p:nvPr/>
        </p:nvCxnSpPr>
        <p:spPr>
          <a:xfrm>
            <a:off x="1640974" y="21376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9791D6A-6A1E-457A-BC75-E06B9EF4F91B}"/>
              </a:ext>
            </a:extLst>
          </p:cNvPr>
          <p:cNvCxnSpPr>
            <a:cxnSpLocks/>
          </p:cNvCxnSpPr>
          <p:nvPr/>
        </p:nvCxnSpPr>
        <p:spPr>
          <a:xfrm flipV="1">
            <a:off x="1544836" y="2586865"/>
            <a:ext cx="565438" cy="5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37978DF-51C3-4796-8257-87C19ECA7D8D}"/>
              </a:ext>
            </a:extLst>
          </p:cNvPr>
          <p:cNvCxnSpPr>
            <a:endCxn id="28" idx="1"/>
          </p:cNvCxnSpPr>
          <p:nvPr/>
        </p:nvCxnSpPr>
        <p:spPr>
          <a:xfrm flipV="1">
            <a:off x="1538130" y="2904216"/>
            <a:ext cx="106996" cy="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DFFAA42-30EA-45EC-80D6-03B73DB3B40B}"/>
              </a:ext>
            </a:extLst>
          </p:cNvPr>
          <p:cNvCxnSpPr>
            <a:cxnSpLocks/>
            <a:stCxn id="42" idx="1"/>
            <a:endCxn id="42" idx="1"/>
          </p:cNvCxnSpPr>
          <p:nvPr/>
        </p:nvCxnSpPr>
        <p:spPr>
          <a:xfrm>
            <a:off x="1640974" y="44455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8C22BC2-61C8-4336-A45C-7A8183DFA61F}"/>
              </a:ext>
            </a:extLst>
          </p:cNvPr>
          <p:cNvCxnSpPr>
            <a:endCxn id="35" idx="1"/>
          </p:cNvCxnSpPr>
          <p:nvPr/>
        </p:nvCxnSpPr>
        <p:spPr>
          <a:xfrm>
            <a:off x="1563161" y="3553289"/>
            <a:ext cx="140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750445F-E5C2-4C0B-A3DF-728A74C72123}"/>
              </a:ext>
            </a:extLst>
          </p:cNvPr>
          <p:cNvCxnSpPr>
            <a:stCxn id="42" idx="1"/>
            <a:endCxn id="42" idx="1"/>
          </p:cNvCxnSpPr>
          <p:nvPr/>
        </p:nvCxnSpPr>
        <p:spPr>
          <a:xfrm>
            <a:off x="1640974" y="44455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BEAF815-91B1-44DE-AC6C-B9A8E82384B8}"/>
              </a:ext>
            </a:extLst>
          </p:cNvPr>
          <p:cNvCxnSpPr>
            <a:stCxn id="42" idx="1"/>
          </p:cNvCxnSpPr>
          <p:nvPr/>
        </p:nvCxnSpPr>
        <p:spPr>
          <a:xfrm flipH="1" flipV="1">
            <a:off x="1563161" y="4329775"/>
            <a:ext cx="77813" cy="11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0942F3C-FF6F-4CF2-9368-02A7F6B600A9}"/>
              </a:ext>
            </a:extLst>
          </p:cNvPr>
          <p:cNvCxnSpPr>
            <a:cxnSpLocks/>
          </p:cNvCxnSpPr>
          <p:nvPr/>
        </p:nvCxnSpPr>
        <p:spPr>
          <a:xfrm>
            <a:off x="3104508" y="2614673"/>
            <a:ext cx="26360" cy="192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7EDACE4-974A-4BBB-BF61-16D025117271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065541" y="3512231"/>
            <a:ext cx="111534" cy="410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809ACCE-FA90-4CC6-A0A8-F8CE8B6A3FA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065541" y="2900203"/>
            <a:ext cx="11999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CB45FFC-AFCF-44E0-A3E5-2EF4D9B5A681}"/>
                  </a:ext>
                </a:extLst>
              </p14:cNvPr>
              <p14:cNvContentPartPr/>
              <p14:nvPr/>
            </p14:nvContentPartPr>
            <p14:xfrm>
              <a:off x="4468965" y="2924866"/>
              <a:ext cx="12240" cy="122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CB45FFC-AFCF-44E0-A3E5-2EF4D9B5A6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4768" y="2920669"/>
                <a:ext cx="20633" cy="20633"/>
              </a:xfrm>
              <a:prstGeom prst="rect">
                <a:avLst/>
              </a:prstGeom>
            </p:spPr>
          </p:pic>
        </mc:Fallback>
      </mc:AlternateContent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DD0A28-B90E-41C4-8C9A-9D125A1463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669946" y="2431783"/>
            <a:ext cx="21254" cy="1221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FDF9CE-E4BF-4F03-9EE7-06B1801E8B60}"/>
              </a:ext>
            </a:extLst>
          </p:cNvPr>
          <p:cNvCxnSpPr>
            <a:cxnSpLocks/>
          </p:cNvCxnSpPr>
          <p:nvPr/>
        </p:nvCxnSpPr>
        <p:spPr>
          <a:xfrm>
            <a:off x="3092084" y="4547778"/>
            <a:ext cx="119756" cy="234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6E33725-0D02-4140-90ED-F5F873B7C722}"/>
              </a:ext>
            </a:extLst>
          </p:cNvPr>
          <p:cNvCxnSpPr>
            <a:cxnSpLocks/>
          </p:cNvCxnSpPr>
          <p:nvPr/>
        </p:nvCxnSpPr>
        <p:spPr>
          <a:xfrm>
            <a:off x="4605127" y="2642481"/>
            <a:ext cx="17788" cy="16872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1F66D5F-7DF1-4311-90AD-6AED6026597B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178099" y="2421904"/>
            <a:ext cx="14249" cy="1780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49CA9DF-655B-4043-B71B-3D98CEA491A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576165" y="2900203"/>
            <a:ext cx="133024" cy="65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E03DBE0-42BD-4C6D-8A68-896D02AAA4D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566553" y="3532760"/>
            <a:ext cx="142090" cy="205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8953E8F-0F14-414A-AFAA-3042640B092C}"/>
              </a:ext>
            </a:extLst>
          </p:cNvPr>
          <p:cNvCxnSpPr>
            <a:cxnSpLocks/>
          </p:cNvCxnSpPr>
          <p:nvPr/>
        </p:nvCxnSpPr>
        <p:spPr>
          <a:xfrm flipV="1">
            <a:off x="4622915" y="4320066"/>
            <a:ext cx="116467" cy="971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880106D-E494-438B-839C-52D433046C08}"/>
              </a:ext>
            </a:extLst>
          </p:cNvPr>
          <p:cNvCxnSpPr>
            <a:cxnSpLocks/>
          </p:cNvCxnSpPr>
          <p:nvPr/>
        </p:nvCxnSpPr>
        <p:spPr>
          <a:xfrm>
            <a:off x="6140952" y="2722104"/>
            <a:ext cx="0" cy="18910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5A57F43-9469-4F0D-AB02-A5884B1D4C8D}"/>
              </a:ext>
            </a:extLst>
          </p:cNvPr>
          <p:cNvCxnSpPr>
            <a:endCxn id="16" idx="2"/>
          </p:cNvCxnSpPr>
          <p:nvPr/>
        </p:nvCxnSpPr>
        <p:spPr>
          <a:xfrm flipV="1">
            <a:off x="2093970" y="2464895"/>
            <a:ext cx="24676" cy="12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61F2C45-9441-4FCC-8A8B-3022EAEBA005}"/>
              </a:ext>
            </a:extLst>
          </p:cNvPr>
          <p:cNvCxnSpPr/>
          <p:nvPr/>
        </p:nvCxnSpPr>
        <p:spPr>
          <a:xfrm flipV="1">
            <a:off x="3092084" y="2586865"/>
            <a:ext cx="588489" cy="2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216AE19-853D-4E85-BC56-DCC4F01C38D8}"/>
              </a:ext>
            </a:extLst>
          </p:cNvPr>
          <p:cNvCxnSpPr/>
          <p:nvPr/>
        </p:nvCxnSpPr>
        <p:spPr>
          <a:xfrm flipV="1">
            <a:off x="4605127" y="2614673"/>
            <a:ext cx="572070" cy="2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4312EA2-38CC-4301-A627-88439FDB0B43}"/>
              </a:ext>
            </a:extLst>
          </p:cNvPr>
          <p:cNvCxnSpPr/>
          <p:nvPr/>
        </p:nvCxnSpPr>
        <p:spPr>
          <a:xfrm>
            <a:off x="6140952" y="2768425"/>
            <a:ext cx="713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8C8355B-95E6-4F71-B3E2-356116945B2E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 flipH="1">
            <a:off x="6740187" y="2678734"/>
            <a:ext cx="39270" cy="16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95B8BA9-DA37-4766-8FC1-4D44B944030C}"/>
              </a:ext>
            </a:extLst>
          </p:cNvPr>
          <p:cNvCxnSpPr>
            <a:endCxn id="38" idx="1"/>
          </p:cNvCxnSpPr>
          <p:nvPr/>
        </p:nvCxnSpPr>
        <p:spPr>
          <a:xfrm flipV="1">
            <a:off x="6140952" y="3576720"/>
            <a:ext cx="113594" cy="6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864C32BE-2CF9-4603-AC2B-FD1AADCE0547}"/>
              </a:ext>
            </a:extLst>
          </p:cNvPr>
          <p:cNvCxnSpPr>
            <a:endCxn id="31" idx="1"/>
          </p:cNvCxnSpPr>
          <p:nvPr/>
        </p:nvCxnSpPr>
        <p:spPr>
          <a:xfrm flipV="1">
            <a:off x="6140952" y="3028826"/>
            <a:ext cx="103366" cy="1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2775B6A-2ECC-49B3-9C9B-06DE34477344}"/>
              </a:ext>
            </a:extLst>
          </p:cNvPr>
          <p:cNvCxnSpPr/>
          <p:nvPr/>
        </p:nvCxnSpPr>
        <p:spPr>
          <a:xfrm>
            <a:off x="6140952" y="4571225"/>
            <a:ext cx="109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0E22CBB-A5B2-4BE2-8763-457BA3EC1B3B}"/>
              </a:ext>
            </a:extLst>
          </p:cNvPr>
          <p:cNvCxnSpPr/>
          <p:nvPr/>
        </p:nvCxnSpPr>
        <p:spPr>
          <a:xfrm>
            <a:off x="7677455" y="2671293"/>
            <a:ext cx="0" cy="174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4FA5D70-5AB7-414D-903B-CA54BDA466E8}"/>
              </a:ext>
            </a:extLst>
          </p:cNvPr>
          <p:cNvCxnSpPr/>
          <p:nvPr/>
        </p:nvCxnSpPr>
        <p:spPr>
          <a:xfrm flipV="1">
            <a:off x="7680960" y="2614673"/>
            <a:ext cx="546478" cy="6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B6F07E3-0D44-47AE-A616-A21E62031638}"/>
              </a:ext>
            </a:extLst>
          </p:cNvPr>
          <p:cNvCxnSpPr>
            <a:endCxn id="20" idx="2"/>
          </p:cNvCxnSpPr>
          <p:nvPr/>
        </p:nvCxnSpPr>
        <p:spPr>
          <a:xfrm flipV="1">
            <a:off x="8227438" y="2427646"/>
            <a:ext cx="1" cy="159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735C0E9-06FB-43A7-9A09-B88DAB96B47F}"/>
              </a:ext>
            </a:extLst>
          </p:cNvPr>
          <p:cNvCxnSpPr>
            <a:endCxn id="32" idx="1"/>
          </p:cNvCxnSpPr>
          <p:nvPr/>
        </p:nvCxnSpPr>
        <p:spPr>
          <a:xfrm flipV="1">
            <a:off x="7677455" y="2900203"/>
            <a:ext cx="83830" cy="3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EF594BD-9A5E-4E30-94B5-E92ECA3D5928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620699" y="3452628"/>
            <a:ext cx="140586" cy="29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A1B58EF-3B03-4166-A793-6EF61EB8BE5F}"/>
              </a:ext>
            </a:extLst>
          </p:cNvPr>
          <p:cNvCxnSpPr>
            <a:stCxn id="46" idx="1"/>
            <a:endCxn id="46" idx="1"/>
          </p:cNvCxnSpPr>
          <p:nvPr/>
        </p:nvCxnSpPr>
        <p:spPr>
          <a:xfrm>
            <a:off x="7761285" y="44455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FA03F61-EB6F-4DEC-9B9B-2B0247C76390}"/>
              </a:ext>
            </a:extLst>
          </p:cNvPr>
          <p:cNvCxnSpPr>
            <a:stCxn id="46" idx="1"/>
            <a:endCxn id="46" idx="1"/>
          </p:cNvCxnSpPr>
          <p:nvPr/>
        </p:nvCxnSpPr>
        <p:spPr>
          <a:xfrm>
            <a:off x="7761285" y="44455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2B964CDE-493B-4EF2-85F0-764949AFD2CF}"/>
              </a:ext>
            </a:extLst>
          </p:cNvPr>
          <p:cNvCxnSpPr>
            <a:stCxn id="46" idx="1"/>
            <a:endCxn id="46" idx="1"/>
          </p:cNvCxnSpPr>
          <p:nvPr/>
        </p:nvCxnSpPr>
        <p:spPr>
          <a:xfrm>
            <a:off x="7761285" y="44455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85D24DEF-B332-44A5-8C35-0052E25BAEF7}"/>
              </a:ext>
            </a:extLst>
          </p:cNvPr>
          <p:cNvCxnSpPr>
            <a:cxnSpLocks/>
          </p:cNvCxnSpPr>
          <p:nvPr/>
        </p:nvCxnSpPr>
        <p:spPr>
          <a:xfrm>
            <a:off x="9200684" y="2561531"/>
            <a:ext cx="0" cy="197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D54951B-042D-470E-84F2-11AB0E1B3EF8}"/>
              </a:ext>
            </a:extLst>
          </p:cNvPr>
          <p:cNvCxnSpPr/>
          <p:nvPr/>
        </p:nvCxnSpPr>
        <p:spPr>
          <a:xfrm flipV="1">
            <a:off x="9200684" y="2561531"/>
            <a:ext cx="505622" cy="2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9FDB7DC-790B-4F23-A2B4-FA893919C9C5}"/>
              </a:ext>
            </a:extLst>
          </p:cNvPr>
          <p:cNvCxnSpPr>
            <a:endCxn id="22" idx="2"/>
          </p:cNvCxnSpPr>
          <p:nvPr/>
        </p:nvCxnSpPr>
        <p:spPr>
          <a:xfrm flipV="1">
            <a:off x="9706306" y="2396940"/>
            <a:ext cx="1" cy="15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566D2F9-0FAB-4A61-9004-F456C65A8E4E}"/>
              </a:ext>
            </a:extLst>
          </p:cNvPr>
          <p:cNvCxnSpPr>
            <a:cxnSpLocks/>
          </p:cNvCxnSpPr>
          <p:nvPr/>
        </p:nvCxnSpPr>
        <p:spPr>
          <a:xfrm>
            <a:off x="10721112" y="2564153"/>
            <a:ext cx="0" cy="186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612AAD8-5E91-4519-A41C-6F9B6B932714}"/>
              </a:ext>
            </a:extLst>
          </p:cNvPr>
          <p:cNvCxnSpPr/>
          <p:nvPr/>
        </p:nvCxnSpPr>
        <p:spPr>
          <a:xfrm>
            <a:off x="10721112" y="2553954"/>
            <a:ext cx="53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7B314D9C-7E5F-4046-913B-ABE0D049970C}"/>
              </a:ext>
            </a:extLst>
          </p:cNvPr>
          <p:cNvCxnSpPr>
            <a:stCxn id="23" idx="2"/>
          </p:cNvCxnSpPr>
          <p:nvPr/>
        </p:nvCxnSpPr>
        <p:spPr>
          <a:xfrm>
            <a:off x="11251712" y="2428049"/>
            <a:ext cx="0" cy="11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8CBFB03-645D-41C0-A28C-07C25AC0C0C1}"/>
              </a:ext>
            </a:extLst>
          </p:cNvPr>
          <p:cNvCxnSpPr>
            <a:stCxn id="48" idx="1"/>
            <a:endCxn id="48" idx="1"/>
          </p:cNvCxnSpPr>
          <p:nvPr/>
        </p:nvCxnSpPr>
        <p:spPr>
          <a:xfrm>
            <a:off x="10806168" y="44375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FA8E7A9E-38FF-43BB-AA01-DACA626D3C21}"/>
              </a:ext>
            </a:extLst>
          </p:cNvPr>
          <p:cNvCxnSpPr>
            <a:stCxn id="33" idx="1"/>
            <a:endCxn id="33" idx="1"/>
          </p:cNvCxnSpPr>
          <p:nvPr/>
        </p:nvCxnSpPr>
        <p:spPr>
          <a:xfrm>
            <a:off x="9248993" y="29002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1B5FFA0-9D5E-4B9D-A36A-412B33BF5283}"/>
              </a:ext>
            </a:extLst>
          </p:cNvPr>
          <p:cNvCxnSpPr>
            <a:stCxn id="46" idx="1"/>
            <a:endCxn id="46" idx="1"/>
          </p:cNvCxnSpPr>
          <p:nvPr/>
        </p:nvCxnSpPr>
        <p:spPr>
          <a:xfrm>
            <a:off x="7761285" y="44455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12461A67-DE71-439A-B3BB-BFE7AE51F922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7620699" y="4417939"/>
            <a:ext cx="140586" cy="2761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33D4D090-3FB4-4D13-9EEF-B94BD92806F4}"/>
                  </a:ext>
                </a:extLst>
              </p14:cNvPr>
              <p14:cNvContentPartPr/>
              <p14:nvPr/>
            </p14:nvContentPartPr>
            <p14:xfrm>
              <a:off x="8198063" y="5290833"/>
              <a:ext cx="180" cy="64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33D4D090-3FB4-4D13-9EEF-B94BD92806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5903" y="5288673"/>
                <a:ext cx="4500" cy="108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5365ABDF-5A73-468B-86C4-5B900BE6F9A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113666" y="2866155"/>
            <a:ext cx="135327" cy="340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2C627C76-1C78-4E8A-BAF8-A1627BD18344}"/>
                  </a:ext>
                </a:extLst>
              </p14:cNvPr>
              <p14:cNvContentPartPr/>
              <p14:nvPr/>
            </p14:nvContentPartPr>
            <p14:xfrm>
              <a:off x="8979983" y="3329553"/>
              <a:ext cx="180" cy="1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C627C76-1C78-4E8A-BAF8-A1627BD183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7823" y="3327393"/>
                <a:ext cx="4500" cy="4500"/>
              </a:xfrm>
              <a:prstGeom prst="rect">
                <a:avLst/>
              </a:prstGeom>
            </p:spPr>
          </p:pic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AA926403-129F-493F-ACEB-70DC742B3170}"/>
              </a:ext>
            </a:extLst>
          </p:cNvPr>
          <p:cNvCxnSpPr>
            <a:cxnSpLocks/>
            <a:stCxn id="40" idx="1"/>
            <a:endCxn id="40" idx="1"/>
          </p:cNvCxnSpPr>
          <p:nvPr/>
        </p:nvCxnSpPr>
        <p:spPr>
          <a:xfrm>
            <a:off x="9268024" y="3473848"/>
            <a:ext cx="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93DDE32D-79C8-4351-9ED0-E80B36274FA9}"/>
              </a:ext>
            </a:extLst>
          </p:cNvPr>
          <p:cNvCxnSpPr>
            <a:cxnSpLocks/>
            <a:stCxn id="34" idx="1"/>
            <a:endCxn id="34" idx="1"/>
          </p:cNvCxnSpPr>
          <p:nvPr/>
        </p:nvCxnSpPr>
        <p:spPr>
          <a:xfrm>
            <a:off x="10806168" y="2863400"/>
            <a:ext cx="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0346176-98D9-4694-A819-EC7AC87C4790}"/>
              </a:ext>
            </a:extLst>
          </p:cNvPr>
          <p:cNvCxnSpPr>
            <a:stCxn id="40" idx="1"/>
            <a:endCxn id="40" idx="1"/>
          </p:cNvCxnSpPr>
          <p:nvPr/>
        </p:nvCxnSpPr>
        <p:spPr>
          <a:xfrm>
            <a:off x="9268024" y="34738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7769068-7305-4A9E-B82E-B4E95177286B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10667544" y="3482542"/>
            <a:ext cx="129167" cy="1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572FDA6B-30D0-418F-BD16-68CD67AE3A0C}"/>
              </a:ext>
            </a:extLst>
          </p:cNvPr>
          <p:cNvCxnSpPr>
            <a:stCxn id="34" idx="1"/>
          </p:cNvCxnSpPr>
          <p:nvPr/>
        </p:nvCxnSpPr>
        <p:spPr>
          <a:xfrm flipH="1">
            <a:off x="10721112" y="2863400"/>
            <a:ext cx="85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310C7B8B-B811-4945-AE26-A53C08C4A08F}"/>
              </a:ext>
            </a:extLst>
          </p:cNvPr>
          <p:cNvCxnSpPr>
            <a:stCxn id="48" idx="1"/>
            <a:endCxn id="47" idx="3"/>
          </p:cNvCxnSpPr>
          <p:nvPr/>
        </p:nvCxnSpPr>
        <p:spPr>
          <a:xfrm flipH="1">
            <a:off x="10673535" y="4437597"/>
            <a:ext cx="13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2E7C56BD-E6C5-44A4-947E-8A6D5E862235}"/>
              </a:ext>
            </a:extLst>
          </p:cNvPr>
          <p:cNvCxnSpPr>
            <a:stCxn id="40" idx="1"/>
            <a:endCxn id="40" idx="1"/>
          </p:cNvCxnSpPr>
          <p:nvPr/>
        </p:nvCxnSpPr>
        <p:spPr>
          <a:xfrm>
            <a:off x="9268024" y="34738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85F926B-842F-4099-9A60-DD84CF9C2F03}"/>
              </a:ext>
            </a:extLst>
          </p:cNvPr>
          <p:cNvCxnSpPr>
            <a:cxnSpLocks/>
            <a:stCxn id="47" idx="1"/>
            <a:endCxn id="47" idx="1"/>
          </p:cNvCxnSpPr>
          <p:nvPr/>
        </p:nvCxnSpPr>
        <p:spPr>
          <a:xfrm>
            <a:off x="9287703" y="44375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3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88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Gonzalez</dc:creator>
  <cp:lastModifiedBy>Jessica Gonzalez</cp:lastModifiedBy>
  <cp:revision>14</cp:revision>
  <dcterms:created xsi:type="dcterms:W3CDTF">2017-09-17T22:11:13Z</dcterms:created>
  <dcterms:modified xsi:type="dcterms:W3CDTF">2017-09-18T01:35:25Z</dcterms:modified>
</cp:coreProperties>
</file>