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7" r:id="rId3"/>
    <p:sldId id="297" r:id="rId4"/>
    <p:sldId id="258" r:id="rId5"/>
    <p:sldId id="298" r:id="rId6"/>
    <p:sldId id="259" r:id="rId7"/>
    <p:sldId id="299" r:id="rId8"/>
    <p:sldId id="260" r:id="rId9"/>
    <p:sldId id="300" r:id="rId10"/>
    <p:sldId id="261" r:id="rId11"/>
    <p:sldId id="301" r:id="rId12"/>
    <p:sldId id="262" r:id="rId13"/>
    <p:sldId id="302" r:id="rId14"/>
    <p:sldId id="263" r:id="rId15"/>
    <p:sldId id="303" r:id="rId16"/>
    <p:sldId id="264" r:id="rId17"/>
    <p:sldId id="304" r:id="rId18"/>
  </p:sldIdLst>
  <p:sldSz cx="9144000" cy="5143500" type="screen16x9"/>
  <p:notesSz cx="6858000" cy="9144000"/>
  <p:embeddedFontLst>
    <p:embeddedFont>
      <p:font typeface="Anaheim" panose="020B0604020202020204" charset="0"/>
      <p:regular r:id="rId20"/>
    </p:embeddedFont>
    <p:embeddedFont>
      <p:font typeface="Bai Jamjuree" panose="020B0604020202020204" charset="-34"/>
      <p:regular r:id="rId21"/>
      <p:bold r:id="rId22"/>
      <p:italic r:id="rId23"/>
      <p:boldItalic r:id="rId24"/>
    </p:embeddedFont>
    <p:embeddedFont>
      <p:font typeface="Cousine" panose="020B0604020202020204" charset="0"/>
      <p:regular r:id="rId25"/>
      <p:bold r:id="rId26"/>
      <p:italic r:id="rId27"/>
      <p:boldItalic r:id="rId28"/>
    </p:embeddedFont>
    <p:embeddedFont>
      <p:font typeface="Nunito Light" pitchFamily="2" charset="0"/>
      <p:regular r:id="rId29"/>
      <p:italic r:id="rId30"/>
    </p:embeddedFont>
    <p:embeddedFont>
      <p:font typeface="Source Code Pro" panose="020B0509030403020204"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ção Padrão" id="{3112F81C-02DC-4539-8A94-5684FD247FC5}">
          <p14:sldIdLst>
            <p14:sldId id="256"/>
            <p14:sldId id="257"/>
            <p14:sldId id="297"/>
            <p14:sldId id="258"/>
            <p14:sldId id="298"/>
            <p14:sldId id="259"/>
            <p14:sldId id="299"/>
            <p14:sldId id="260"/>
            <p14:sldId id="300"/>
            <p14:sldId id="261"/>
            <p14:sldId id="301"/>
            <p14:sldId id="262"/>
            <p14:sldId id="302"/>
            <p14:sldId id="263"/>
            <p14:sldId id="303"/>
            <p14:sldId id="264"/>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04F895-B112-4EFA-8601-B065113F54B4}">
  <a:tblStyle styleId="{6504F895-B112-4EFA-8601-B065113F54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EB5522-35A4-4D68-BCCC-911A1D67F3B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73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9fcc9767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9fcc9767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9fcc9767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9fcc9767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19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9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17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1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1915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69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19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2465" y="61443"/>
            <a:ext cx="9031260" cy="5044223"/>
            <a:chOff x="62465" y="61443"/>
            <a:chExt cx="9031260" cy="5044223"/>
          </a:xfrm>
        </p:grpSpPr>
        <p:grpSp>
          <p:nvGrpSpPr>
            <p:cNvPr id="10" name="Google Shape;10;p2"/>
            <p:cNvGrpSpPr/>
            <p:nvPr/>
          </p:nvGrpSpPr>
          <p:grpSpPr>
            <a:xfrm>
              <a:off x="6952951" y="61443"/>
              <a:ext cx="2118450" cy="1752875"/>
              <a:chOff x="5491775" y="-2376465"/>
              <a:chExt cx="2118450" cy="1752875"/>
            </a:xfrm>
          </p:grpSpPr>
          <p:grpSp>
            <p:nvGrpSpPr>
              <p:cNvPr id="11" name="Google Shape;11;p2"/>
              <p:cNvGrpSpPr/>
              <p:nvPr/>
            </p:nvGrpSpPr>
            <p:grpSpPr>
              <a:xfrm>
                <a:off x="5491775" y="-2376465"/>
                <a:ext cx="2071080" cy="1704960"/>
                <a:chOff x="5229000" y="875160"/>
                <a:chExt cx="2071080" cy="1704960"/>
              </a:xfrm>
            </p:grpSpPr>
            <p:sp>
              <p:nvSpPr>
                <p:cNvPr id="12" name="Google Shape;12;p2"/>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 name="Google Shape;13;p2"/>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 name="Google Shape;14;p2"/>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 name="Google Shape;15;p2"/>
            <p:cNvGrpSpPr/>
            <p:nvPr/>
          </p:nvGrpSpPr>
          <p:grpSpPr>
            <a:xfrm>
              <a:off x="62465" y="4384685"/>
              <a:ext cx="93240" cy="661320"/>
              <a:chOff x="5433765" y="2597510"/>
              <a:chExt cx="93240" cy="661320"/>
            </a:xfrm>
          </p:grpSpPr>
          <p:sp>
            <p:nvSpPr>
              <p:cNvPr id="16" name="Google Shape;16;p2"/>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17" name="Google Shape;17;p2"/>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18" name="Google Shape;18;p2"/>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9" name="Google Shape;19;p2"/>
            <p:cNvGrpSpPr/>
            <p:nvPr/>
          </p:nvGrpSpPr>
          <p:grpSpPr>
            <a:xfrm>
              <a:off x="62471" y="99234"/>
              <a:ext cx="93228" cy="93557"/>
              <a:chOff x="6269280" y="1002240"/>
              <a:chExt cx="130920" cy="131400"/>
            </a:xfrm>
          </p:grpSpPr>
          <p:cxnSp>
            <p:nvCxnSpPr>
              <p:cNvPr id="20" name="Google Shape;20;p2"/>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1" name="Google Shape;21;p2"/>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22" name="Google Shape;22;p2"/>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3" name="Google Shape;23;p2"/>
            <p:cNvGrpSpPr/>
            <p:nvPr/>
          </p:nvGrpSpPr>
          <p:grpSpPr>
            <a:xfrm>
              <a:off x="8594846" y="5012109"/>
              <a:ext cx="93228" cy="93557"/>
              <a:chOff x="6269280" y="1002240"/>
              <a:chExt cx="130920" cy="131400"/>
            </a:xfrm>
          </p:grpSpPr>
          <p:cxnSp>
            <p:nvCxnSpPr>
              <p:cNvPr id="24" name="Google Shape;24;p2"/>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5" name="Google Shape;25;p2"/>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26" name="Google Shape;26;p2"/>
            <p:cNvSpPr/>
            <p:nvPr/>
          </p:nvSpPr>
          <p:spPr>
            <a:xfrm>
              <a:off x="9051425" y="38774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27" name="Google Shape;27;p2"/>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28" name="Google Shape;28;p2"/>
          <p:cNvGrpSpPr/>
          <p:nvPr/>
        </p:nvGrpSpPr>
        <p:grpSpPr>
          <a:xfrm>
            <a:off x="229950" y="221250"/>
            <a:ext cx="8684100" cy="4701000"/>
            <a:chOff x="229950" y="223100"/>
            <a:chExt cx="8684100" cy="4701000"/>
          </a:xfrm>
        </p:grpSpPr>
        <p:sp>
          <p:nvSpPr>
            <p:cNvPr id="29" name="Google Shape;29;p2"/>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0" name="Google Shape;30;p2"/>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1" name="Google Shape;31;p2"/>
          <p:cNvGrpSpPr/>
          <p:nvPr/>
        </p:nvGrpSpPr>
        <p:grpSpPr>
          <a:xfrm>
            <a:off x="427010" y="644236"/>
            <a:ext cx="8311212" cy="3783050"/>
            <a:chOff x="427010" y="644236"/>
            <a:chExt cx="8311212" cy="3783050"/>
          </a:xfrm>
        </p:grpSpPr>
        <p:grpSp>
          <p:nvGrpSpPr>
            <p:cNvPr id="32" name="Google Shape;32;p2"/>
            <p:cNvGrpSpPr/>
            <p:nvPr/>
          </p:nvGrpSpPr>
          <p:grpSpPr>
            <a:xfrm>
              <a:off x="827697" y="644236"/>
              <a:ext cx="177875" cy="177875"/>
              <a:chOff x="2025000" y="896760"/>
              <a:chExt cx="206280" cy="206280"/>
            </a:xfrm>
          </p:grpSpPr>
          <p:sp>
            <p:nvSpPr>
              <p:cNvPr id="33" name="Google Shape;33;p2"/>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34;p2"/>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35;p2"/>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36;p2"/>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7" name="Google Shape;37;p2"/>
            <p:cNvSpPr/>
            <p:nvPr/>
          </p:nvSpPr>
          <p:spPr>
            <a:xfrm>
              <a:off x="427010" y="1158764"/>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 name="Google Shape;38;p2"/>
            <p:cNvGrpSpPr/>
            <p:nvPr/>
          </p:nvGrpSpPr>
          <p:grpSpPr>
            <a:xfrm>
              <a:off x="8560347" y="4249411"/>
              <a:ext cx="177875" cy="177875"/>
              <a:chOff x="2025000" y="896760"/>
              <a:chExt cx="206280" cy="206280"/>
            </a:xfrm>
          </p:grpSpPr>
          <p:sp>
            <p:nvSpPr>
              <p:cNvPr id="39" name="Google Shape;39;p2"/>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 name="Google Shape;40;p2"/>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41;p2"/>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2;p2"/>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3" name="Google Shape;43;p2"/>
          <p:cNvSpPr txBox="1">
            <a:spLocks noGrp="1"/>
          </p:cNvSpPr>
          <p:nvPr>
            <p:ph type="ctrTitle"/>
          </p:nvPr>
        </p:nvSpPr>
        <p:spPr>
          <a:xfrm>
            <a:off x="713225" y="1259975"/>
            <a:ext cx="4050600" cy="20655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000"/>
              <a:buNone/>
              <a:defRPr sz="4600"/>
            </a:lvl1pPr>
            <a:lvl2pPr lvl="1" algn="ctr">
              <a:spcBef>
                <a:spcPts val="0"/>
              </a:spcBef>
              <a:spcAft>
                <a:spcPts val="0"/>
              </a:spcAft>
              <a:buClr>
                <a:srgbClr val="191919"/>
              </a:buClr>
              <a:buSzPts val="5000"/>
              <a:buNone/>
              <a:defRPr sz="5000">
                <a:solidFill>
                  <a:srgbClr val="191919"/>
                </a:solidFill>
              </a:defRPr>
            </a:lvl2pPr>
            <a:lvl3pPr lvl="2" algn="ctr">
              <a:spcBef>
                <a:spcPts val="0"/>
              </a:spcBef>
              <a:spcAft>
                <a:spcPts val="0"/>
              </a:spcAft>
              <a:buClr>
                <a:srgbClr val="191919"/>
              </a:buClr>
              <a:buSzPts val="5000"/>
              <a:buNone/>
              <a:defRPr sz="5000">
                <a:solidFill>
                  <a:srgbClr val="191919"/>
                </a:solidFill>
              </a:defRPr>
            </a:lvl3pPr>
            <a:lvl4pPr lvl="3" algn="ctr">
              <a:spcBef>
                <a:spcPts val="0"/>
              </a:spcBef>
              <a:spcAft>
                <a:spcPts val="0"/>
              </a:spcAft>
              <a:buClr>
                <a:srgbClr val="191919"/>
              </a:buClr>
              <a:buSzPts val="5000"/>
              <a:buNone/>
              <a:defRPr sz="5000">
                <a:solidFill>
                  <a:srgbClr val="191919"/>
                </a:solidFill>
              </a:defRPr>
            </a:lvl4pPr>
            <a:lvl5pPr lvl="4" algn="ctr">
              <a:spcBef>
                <a:spcPts val="0"/>
              </a:spcBef>
              <a:spcAft>
                <a:spcPts val="0"/>
              </a:spcAft>
              <a:buClr>
                <a:srgbClr val="191919"/>
              </a:buClr>
              <a:buSzPts val="5000"/>
              <a:buNone/>
              <a:defRPr sz="5000">
                <a:solidFill>
                  <a:srgbClr val="191919"/>
                </a:solidFill>
              </a:defRPr>
            </a:lvl5pPr>
            <a:lvl6pPr lvl="5" algn="ctr">
              <a:spcBef>
                <a:spcPts val="0"/>
              </a:spcBef>
              <a:spcAft>
                <a:spcPts val="0"/>
              </a:spcAft>
              <a:buClr>
                <a:srgbClr val="191919"/>
              </a:buClr>
              <a:buSzPts val="5000"/>
              <a:buNone/>
              <a:defRPr sz="5000">
                <a:solidFill>
                  <a:srgbClr val="191919"/>
                </a:solidFill>
              </a:defRPr>
            </a:lvl6pPr>
            <a:lvl7pPr lvl="6" algn="ctr">
              <a:spcBef>
                <a:spcPts val="0"/>
              </a:spcBef>
              <a:spcAft>
                <a:spcPts val="0"/>
              </a:spcAft>
              <a:buClr>
                <a:srgbClr val="191919"/>
              </a:buClr>
              <a:buSzPts val="5000"/>
              <a:buNone/>
              <a:defRPr sz="5000">
                <a:solidFill>
                  <a:srgbClr val="191919"/>
                </a:solidFill>
              </a:defRPr>
            </a:lvl7pPr>
            <a:lvl8pPr lvl="7" algn="ctr">
              <a:spcBef>
                <a:spcPts val="0"/>
              </a:spcBef>
              <a:spcAft>
                <a:spcPts val="0"/>
              </a:spcAft>
              <a:buClr>
                <a:srgbClr val="191919"/>
              </a:buClr>
              <a:buSzPts val="5000"/>
              <a:buNone/>
              <a:defRPr sz="5000">
                <a:solidFill>
                  <a:srgbClr val="191919"/>
                </a:solidFill>
              </a:defRPr>
            </a:lvl8pPr>
            <a:lvl9pPr lvl="8" algn="ctr">
              <a:spcBef>
                <a:spcPts val="0"/>
              </a:spcBef>
              <a:spcAft>
                <a:spcPts val="0"/>
              </a:spcAft>
              <a:buClr>
                <a:srgbClr val="191919"/>
              </a:buClr>
              <a:buSzPts val="5000"/>
              <a:buNone/>
              <a:defRPr sz="5000">
                <a:solidFill>
                  <a:srgbClr val="191919"/>
                </a:solidFill>
              </a:defRPr>
            </a:lvl9pPr>
          </a:lstStyle>
          <a:p>
            <a:endParaRPr/>
          </a:p>
        </p:txBody>
      </p:sp>
      <p:sp>
        <p:nvSpPr>
          <p:cNvPr id="44" name="Google Shape;44;p2"/>
          <p:cNvSpPr txBox="1">
            <a:spLocks noGrp="1"/>
          </p:cNvSpPr>
          <p:nvPr>
            <p:ph type="subTitle" idx="1"/>
          </p:nvPr>
        </p:nvSpPr>
        <p:spPr>
          <a:xfrm>
            <a:off x="713225" y="3325500"/>
            <a:ext cx="2022600" cy="69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389"/>
        <p:cNvGrpSpPr/>
        <p:nvPr/>
      </p:nvGrpSpPr>
      <p:grpSpPr>
        <a:xfrm>
          <a:off x="0" y="0"/>
          <a:ext cx="0" cy="0"/>
          <a:chOff x="0" y="0"/>
          <a:chExt cx="0" cy="0"/>
        </a:xfrm>
      </p:grpSpPr>
      <p:grpSp>
        <p:nvGrpSpPr>
          <p:cNvPr id="390" name="Google Shape;390;p16"/>
          <p:cNvGrpSpPr/>
          <p:nvPr/>
        </p:nvGrpSpPr>
        <p:grpSpPr>
          <a:xfrm rot="10800000" flipH="1">
            <a:off x="45850" y="68209"/>
            <a:ext cx="9030615" cy="5008541"/>
            <a:chOff x="45850" y="68209"/>
            <a:chExt cx="9030615" cy="5008541"/>
          </a:xfrm>
        </p:grpSpPr>
        <p:grpSp>
          <p:nvGrpSpPr>
            <p:cNvPr id="391" name="Google Shape;391;p16"/>
            <p:cNvGrpSpPr/>
            <p:nvPr/>
          </p:nvGrpSpPr>
          <p:grpSpPr>
            <a:xfrm>
              <a:off x="510235" y="68210"/>
              <a:ext cx="292320" cy="1796040"/>
              <a:chOff x="-1674265" y="921385"/>
              <a:chExt cx="292320" cy="1796040"/>
            </a:xfrm>
          </p:grpSpPr>
          <p:sp>
            <p:nvSpPr>
              <p:cNvPr id="392" name="Google Shape;392;p16"/>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6"/>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16"/>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5" name="Google Shape;395;p16"/>
            <p:cNvGrpSpPr/>
            <p:nvPr/>
          </p:nvGrpSpPr>
          <p:grpSpPr>
            <a:xfrm rot="5400000">
              <a:off x="8032285" y="3353785"/>
              <a:ext cx="292320" cy="1796040"/>
              <a:chOff x="-1674265" y="921385"/>
              <a:chExt cx="292320" cy="1796040"/>
            </a:xfrm>
          </p:grpSpPr>
          <p:sp>
            <p:nvSpPr>
              <p:cNvPr id="396" name="Google Shape;396;p16"/>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6"/>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 name="Google Shape;398;p16"/>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99" name="Google Shape;399;p16"/>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 name="Google Shape;400;p16"/>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 name="Google Shape;401;p16"/>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02" name="Google Shape;402;p16"/>
            <p:cNvGrpSpPr/>
            <p:nvPr/>
          </p:nvGrpSpPr>
          <p:grpSpPr>
            <a:xfrm>
              <a:off x="2225046" y="68209"/>
              <a:ext cx="93228" cy="93557"/>
              <a:chOff x="6269280" y="1002240"/>
              <a:chExt cx="130920" cy="131400"/>
            </a:xfrm>
          </p:grpSpPr>
          <p:cxnSp>
            <p:nvCxnSpPr>
              <p:cNvPr id="403" name="Google Shape;403;p16"/>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04" name="Google Shape;404;p16"/>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405" name="Google Shape;405;p16"/>
            <p:cNvGrpSpPr/>
            <p:nvPr/>
          </p:nvGrpSpPr>
          <p:grpSpPr>
            <a:xfrm>
              <a:off x="8935371" y="4905609"/>
              <a:ext cx="93228" cy="93557"/>
              <a:chOff x="6269280" y="1002240"/>
              <a:chExt cx="130920" cy="131400"/>
            </a:xfrm>
          </p:grpSpPr>
          <p:cxnSp>
            <p:nvCxnSpPr>
              <p:cNvPr id="406" name="Google Shape;406;p16"/>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07" name="Google Shape;407;p16"/>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408" name="Google Shape;408;p16"/>
          <p:cNvGrpSpPr/>
          <p:nvPr/>
        </p:nvGrpSpPr>
        <p:grpSpPr>
          <a:xfrm>
            <a:off x="229950" y="221250"/>
            <a:ext cx="8684100" cy="4701000"/>
            <a:chOff x="229950" y="223100"/>
            <a:chExt cx="8684100" cy="4701000"/>
          </a:xfrm>
        </p:grpSpPr>
        <p:sp>
          <p:nvSpPr>
            <p:cNvPr id="409" name="Google Shape;409;p16"/>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10" name="Google Shape;410;p16"/>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411" name="Google Shape;411;p16"/>
          <p:cNvSpPr txBox="1">
            <a:spLocks noGrp="1"/>
          </p:cNvSpPr>
          <p:nvPr>
            <p:ph type="title"/>
          </p:nvPr>
        </p:nvSpPr>
        <p:spPr>
          <a:xfrm>
            <a:off x="713250" y="539500"/>
            <a:ext cx="39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2" name="Google Shape;412;p16"/>
          <p:cNvSpPr txBox="1">
            <a:spLocks noGrp="1"/>
          </p:cNvSpPr>
          <p:nvPr>
            <p:ph type="body" idx="1"/>
          </p:nvPr>
        </p:nvSpPr>
        <p:spPr>
          <a:xfrm>
            <a:off x="713250" y="1502435"/>
            <a:ext cx="7717500" cy="2281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13"/>
        <p:cNvGrpSpPr/>
        <p:nvPr/>
      </p:nvGrpSpPr>
      <p:grpSpPr>
        <a:xfrm>
          <a:off x="0" y="0"/>
          <a:ext cx="0" cy="0"/>
          <a:chOff x="0" y="0"/>
          <a:chExt cx="0" cy="0"/>
        </a:xfrm>
      </p:grpSpPr>
      <p:grpSp>
        <p:nvGrpSpPr>
          <p:cNvPr id="414" name="Google Shape;414;p17"/>
          <p:cNvGrpSpPr/>
          <p:nvPr/>
        </p:nvGrpSpPr>
        <p:grpSpPr>
          <a:xfrm>
            <a:off x="62465" y="61443"/>
            <a:ext cx="9008936" cy="4984562"/>
            <a:chOff x="62465" y="61443"/>
            <a:chExt cx="9008936" cy="4984562"/>
          </a:xfrm>
        </p:grpSpPr>
        <p:sp>
          <p:nvSpPr>
            <p:cNvPr id="415" name="Google Shape;415;p17"/>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16" name="Google Shape;416;p17"/>
            <p:cNvGrpSpPr/>
            <p:nvPr/>
          </p:nvGrpSpPr>
          <p:grpSpPr>
            <a:xfrm>
              <a:off x="6952951" y="61443"/>
              <a:ext cx="2118450" cy="1752875"/>
              <a:chOff x="5491775" y="-2376465"/>
              <a:chExt cx="2118450" cy="1752875"/>
            </a:xfrm>
          </p:grpSpPr>
          <p:grpSp>
            <p:nvGrpSpPr>
              <p:cNvPr id="417" name="Google Shape;417;p17"/>
              <p:cNvGrpSpPr/>
              <p:nvPr/>
            </p:nvGrpSpPr>
            <p:grpSpPr>
              <a:xfrm>
                <a:off x="5491775" y="-2376465"/>
                <a:ext cx="2071080" cy="1704960"/>
                <a:chOff x="5229000" y="875160"/>
                <a:chExt cx="2071080" cy="1704960"/>
              </a:xfrm>
            </p:grpSpPr>
            <p:sp>
              <p:nvSpPr>
                <p:cNvPr id="418" name="Google Shape;418;p17"/>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9" name="Google Shape;419;p17"/>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20" name="Google Shape;420;p17"/>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21" name="Google Shape;421;p17"/>
            <p:cNvGrpSpPr/>
            <p:nvPr/>
          </p:nvGrpSpPr>
          <p:grpSpPr>
            <a:xfrm>
              <a:off x="62465" y="4384685"/>
              <a:ext cx="93240" cy="661320"/>
              <a:chOff x="5433765" y="2597510"/>
              <a:chExt cx="93240" cy="661320"/>
            </a:xfrm>
          </p:grpSpPr>
          <p:sp>
            <p:nvSpPr>
              <p:cNvPr id="422" name="Google Shape;422;p17"/>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423" name="Google Shape;423;p17"/>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424" name="Google Shape;424;p17"/>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25" name="Google Shape;425;p17"/>
            <p:cNvGrpSpPr/>
            <p:nvPr/>
          </p:nvGrpSpPr>
          <p:grpSpPr>
            <a:xfrm>
              <a:off x="62471" y="99234"/>
              <a:ext cx="93228" cy="93557"/>
              <a:chOff x="6269280" y="1002240"/>
              <a:chExt cx="130920" cy="131400"/>
            </a:xfrm>
          </p:grpSpPr>
          <p:cxnSp>
            <p:nvCxnSpPr>
              <p:cNvPr id="426" name="Google Shape;426;p17"/>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427" name="Google Shape;427;p17"/>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428" name="Google Shape;428;p17"/>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17"/>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430" name="Google Shape;430;p17"/>
          <p:cNvGrpSpPr/>
          <p:nvPr/>
        </p:nvGrpSpPr>
        <p:grpSpPr>
          <a:xfrm>
            <a:off x="229950" y="221250"/>
            <a:ext cx="8684100" cy="4701000"/>
            <a:chOff x="229950" y="223100"/>
            <a:chExt cx="8684100" cy="4701000"/>
          </a:xfrm>
        </p:grpSpPr>
        <p:sp>
          <p:nvSpPr>
            <p:cNvPr id="431" name="Google Shape;431;p17"/>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
          <p:nvSpPr>
            <p:cNvPr id="432" name="Google Shape;432;p17"/>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grpSp>
      <p:grpSp>
        <p:nvGrpSpPr>
          <p:cNvPr id="433" name="Google Shape;433;p17"/>
          <p:cNvGrpSpPr/>
          <p:nvPr/>
        </p:nvGrpSpPr>
        <p:grpSpPr>
          <a:xfrm>
            <a:off x="8547147" y="4385914"/>
            <a:ext cx="431301" cy="436168"/>
            <a:chOff x="8423997" y="4334627"/>
            <a:chExt cx="431301" cy="436168"/>
          </a:xfrm>
        </p:grpSpPr>
        <p:sp>
          <p:nvSpPr>
            <p:cNvPr id="434" name="Google Shape;434;p17"/>
            <p:cNvSpPr/>
            <p:nvPr/>
          </p:nvSpPr>
          <p:spPr>
            <a:xfrm>
              <a:off x="8423997" y="4334627"/>
              <a:ext cx="431301" cy="436168"/>
            </a:xfrm>
            <a:custGeom>
              <a:avLst/>
              <a:gdLst/>
              <a:ahLst/>
              <a:cxnLst/>
              <a:rect l="l" t="t" r="r" b="b"/>
              <a:pathLst>
                <a:path w="1779" h="1799" extrusionOk="0">
                  <a:moveTo>
                    <a:pt x="907" y="0"/>
                  </a:moveTo>
                  <a:lnTo>
                    <a:pt x="907" y="0"/>
                  </a:lnTo>
                  <a:cubicBezTo>
                    <a:pt x="425" y="0"/>
                    <a:pt x="35" y="399"/>
                    <a:pt x="35" y="872"/>
                  </a:cubicBezTo>
                  <a:cubicBezTo>
                    <a:pt x="35" y="1076"/>
                    <a:pt x="100" y="1261"/>
                    <a:pt x="221" y="1401"/>
                  </a:cubicBezTo>
                  <a:cubicBezTo>
                    <a:pt x="175" y="1521"/>
                    <a:pt x="110" y="1623"/>
                    <a:pt x="16" y="1706"/>
                  </a:cubicBezTo>
                  <a:cubicBezTo>
                    <a:pt x="-20" y="1743"/>
                    <a:pt x="7" y="1808"/>
                    <a:pt x="63" y="1799"/>
                  </a:cubicBezTo>
                  <a:cubicBezTo>
                    <a:pt x="221" y="1790"/>
                    <a:pt x="369" y="1734"/>
                    <a:pt x="490" y="1641"/>
                  </a:cubicBezTo>
                  <a:cubicBezTo>
                    <a:pt x="620" y="1706"/>
                    <a:pt x="759" y="1743"/>
                    <a:pt x="907" y="1743"/>
                  </a:cubicBezTo>
                  <a:cubicBezTo>
                    <a:pt x="1389" y="1743"/>
                    <a:pt x="1779" y="1353"/>
                    <a:pt x="1779" y="872"/>
                  </a:cubicBezTo>
                  <a:cubicBezTo>
                    <a:pt x="1779" y="399"/>
                    <a:pt x="1389" y="0"/>
                    <a:pt x="907"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17"/>
            <p:cNvSpPr/>
            <p:nvPr/>
          </p:nvSpPr>
          <p:spPr>
            <a:xfrm>
              <a:off x="8511033" y="4448820"/>
              <a:ext cx="265714" cy="232025"/>
            </a:xfrm>
            <a:custGeom>
              <a:avLst/>
              <a:gdLst/>
              <a:ahLst/>
              <a:cxnLst/>
              <a:rect l="l" t="t" r="r" b="b"/>
              <a:pathLst>
                <a:path w="1096" h="957" extrusionOk="0">
                  <a:moveTo>
                    <a:pt x="910" y="29"/>
                  </a:moveTo>
                  <a:lnTo>
                    <a:pt x="910" y="29"/>
                  </a:lnTo>
                  <a:cubicBezTo>
                    <a:pt x="789" y="-36"/>
                    <a:pt x="604" y="11"/>
                    <a:pt x="548" y="141"/>
                  </a:cubicBezTo>
                  <a:cubicBezTo>
                    <a:pt x="492" y="11"/>
                    <a:pt x="307" y="-36"/>
                    <a:pt x="186" y="29"/>
                  </a:cubicBezTo>
                  <a:cubicBezTo>
                    <a:pt x="56" y="94"/>
                    <a:pt x="-9" y="243"/>
                    <a:pt x="1" y="382"/>
                  </a:cubicBezTo>
                  <a:cubicBezTo>
                    <a:pt x="10" y="521"/>
                    <a:pt x="94" y="651"/>
                    <a:pt x="196" y="753"/>
                  </a:cubicBezTo>
                  <a:cubicBezTo>
                    <a:pt x="297" y="836"/>
                    <a:pt x="427" y="901"/>
                    <a:pt x="548" y="957"/>
                  </a:cubicBezTo>
                  <a:cubicBezTo>
                    <a:pt x="678" y="901"/>
                    <a:pt x="799" y="836"/>
                    <a:pt x="900" y="753"/>
                  </a:cubicBezTo>
                  <a:cubicBezTo>
                    <a:pt x="1003" y="651"/>
                    <a:pt x="1086" y="521"/>
                    <a:pt x="1095" y="382"/>
                  </a:cubicBezTo>
                  <a:cubicBezTo>
                    <a:pt x="1104" y="243"/>
                    <a:pt x="1040" y="94"/>
                    <a:pt x="910" y="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6" name="Google Shape;436;p17"/>
          <p:cNvGrpSpPr/>
          <p:nvPr/>
        </p:nvGrpSpPr>
        <p:grpSpPr>
          <a:xfrm>
            <a:off x="8500450" y="3610825"/>
            <a:ext cx="295234" cy="691861"/>
            <a:chOff x="8500450" y="3610825"/>
            <a:chExt cx="295234" cy="691861"/>
          </a:xfrm>
        </p:grpSpPr>
        <p:sp>
          <p:nvSpPr>
            <p:cNvPr id="437" name="Google Shape;437;p17"/>
            <p:cNvSpPr/>
            <p:nvPr/>
          </p:nvSpPr>
          <p:spPr>
            <a:xfrm>
              <a:off x="8500450" y="3851333"/>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8" name="Google Shape;438;p17"/>
            <p:cNvSpPr/>
            <p:nvPr/>
          </p:nvSpPr>
          <p:spPr>
            <a:xfrm>
              <a:off x="8677727" y="3610825"/>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439" name="Google Shape;439;p17"/>
            <p:cNvGrpSpPr/>
            <p:nvPr/>
          </p:nvGrpSpPr>
          <p:grpSpPr>
            <a:xfrm>
              <a:off x="8617809" y="4124811"/>
              <a:ext cx="177875" cy="177875"/>
              <a:chOff x="2025000" y="896760"/>
              <a:chExt cx="206280" cy="206280"/>
            </a:xfrm>
          </p:grpSpPr>
          <p:sp>
            <p:nvSpPr>
              <p:cNvPr id="440" name="Google Shape;440;p17"/>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1" name="Google Shape;441;p17"/>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2" name="Google Shape;442;p17"/>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3" name="Google Shape;443;p17"/>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44" name="Google Shape;444;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5" name="Google Shape;445;p17"/>
          <p:cNvSpPr txBox="1">
            <a:spLocks noGrp="1"/>
          </p:cNvSpPr>
          <p:nvPr>
            <p:ph type="subTitle" idx="1"/>
          </p:nvPr>
        </p:nvSpPr>
        <p:spPr>
          <a:xfrm>
            <a:off x="1366550" y="1789049"/>
            <a:ext cx="7064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6" name="Google Shape;446;p17"/>
          <p:cNvSpPr txBox="1">
            <a:spLocks noGrp="1"/>
          </p:cNvSpPr>
          <p:nvPr>
            <p:ph type="subTitle" idx="2"/>
          </p:nvPr>
        </p:nvSpPr>
        <p:spPr>
          <a:xfrm>
            <a:off x="1366550" y="2922175"/>
            <a:ext cx="7064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7" name="Google Shape;447;p17"/>
          <p:cNvSpPr txBox="1">
            <a:spLocks noGrp="1"/>
          </p:cNvSpPr>
          <p:nvPr>
            <p:ph type="subTitle" idx="3"/>
          </p:nvPr>
        </p:nvSpPr>
        <p:spPr>
          <a:xfrm>
            <a:off x="1366550" y="4055300"/>
            <a:ext cx="7064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8" name="Google Shape;448;p17"/>
          <p:cNvSpPr txBox="1">
            <a:spLocks noGrp="1"/>
          </p:cNvSpPr>
          <p:nvPr>
            <p:ph type="subTitle" idx="4"/>
          </p:nvPr>
        </p:nvSpPr>
        <p:spPr>
          <a:xfrm>
            <a:off x="1366550" y="1331850"/>
            <a:ext cx="7064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449" name="Google Shape;449;p17"/>
          <p:cNvSpPr txBox="1">
            <a:spLocks noGrp="1"/>
          </p:cNvSpPr>
          <p:nvPr>
            <p:ph type="subTitle" idx="5"/>
          </p:nvPr>
        </p:nvSpPr>
        <p:spPr>
          <a:xfrm>
            <a:off x="1366550" y="2464975"/>
            <a:ext cx="7064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450" name="Google Shape;450;p17"/>
          <p:cNvSpPr txBox="1">
            <a:spLocks noGrp="1"/>
          </p:cNvSpPr>
          <p:nvPr>
            <p:ph type="subTitle" idx="6"/>
          </p:nvPr>
        </p:nvSpPr>
        <p:spPr>
          <a:xfrm>
            <a:off x="1366550" y="3598100"/>
            <a:ext cx="7064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560"/>
        <p:cNvGrpSpPr/>
        <p:nvPr/>
      </p:nvGrpSpPr>
      <p:grpSpPr>
        <a:xfrm>
          <a:off x="0" y="0"/>
          <a:ext cx="0" cy="0"/>
          <a:chOff x="0" y="0"/>
          <a:chExt cx="0" cy="0"/>
        </a:xfrm>
      </p:grpSpPr>
      <p:grpSp>
        <p:nvGrpSpPr>
          <p:cNvPr id="561" name="Google Shape;561;p20"/>
          <p:cNvGrpSpPr/>
          <p:nvPr/>
        </p:nvGrpSpPr>
        <p:grpSpPr>
          <a:xfrm rot="10800000" flipH="1">
            <a:off x="62465" y="61443"/>
            <a:ext cx="9008936" cy="4984562"/>
            <a:chOff x="62465" y="61443"/>
            <a:chExt cx="9008936" cy="4984562"/>
          </a:xfrm>
        </p:grpSpPr>
        <p:grpSp>
          <p:nvGrpSpPr>
            <p:cNvPr id="562" name="Google Shape;562;p20"/>
            <p:cNvGrpSpPr/>
            <p:nvPr/>
          </p:nvGrpSpPr>
          <p:grpSpPr>
            <a:xfrm>
              <a:off x="6952951" y="61443"/>
              <a:ext cx="2118450" cy="1752875"/>
              <a:chOff x="5491775" y="-2376465"/>
              <a:chExt cx="2118450" cy="1752875"/>
            </a:xfrm>
          </p:grpSpPr>
          <p:grpSp>
            <p:nvGrpSpPr>
              <p:cNvPr id="563" name="Google Shape;563;p20"/>
              <p:cNvGrpSpPr/>
              <p:nvPr/>
            </p:nvGrpSpPr>
            <p:grpSpPr>
              <a:xfrm>
                <a:off x="5491775" y="-2376465"/>
                <a:ext cx="2071080" cy="1704960"/>
                <a:chOff x="5229000" y="875160"/>
                <a:chExt cx="2071080" cy="1704960"/>
              </a:xfrm>
            </p:grpSpPr>
            <p:sp>
              <p:nvSpPr>
                <p:cNvPr id="564" name="Google Shape;564;p20"/>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5" name="Google Shape;565;p20"/>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66" name="Google Shape;566;p20"/>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67" name="Google Shape;567;p20"/>
            <p:cNvGrpSpPr/>
            <p:nvPr/>
          </p:nvGrpSpPr>
          <p:grpSpPr>
            <a:xfrm>
              <a:off x="62465" y="4384685"/>
              <a:ext cx="93240" cy="661320"/>
              <a:chOff x="5433765" y="2597510"/>
              <a:chExt cx="93240" cy="661320"/>
            </a:xfrm>
          </p:grpSpPr>
          <p:sp>
            <p:nvSpPr>
              <p:cNvPr id="568" name="Google Shape;568;p20"/>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569" name="Google Shape;569;p20"/>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570" name="Google Shape;570;p20"/>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71" name="Google Shape;571;p20"/>
            <p:cNvGrpSpPr/>
            <p:nvPr/>
          </p:nvGrpSpPr>
          <p:grpSpPr>
            <a:xfrm>
              <a:off x="109071" y="99234"/>
              <a:ext cx="93228" cy="93557"/>
              <a:chOff x="6334720" y="1002240"/>
              <a:chExt cx="130920" cy="131400"/>
            </a:xfrm>
          </p:grpSpPr>
          <p:cxnSp>
            <p:nvCxnSpPr>
              <p:cNvPr id="572" name="Google Shape;572;p20"/>
              <p:cNvCxnSpPr/>
              <p:nvPr/>
            </p:nvCxnSpPr>
            <p:spPr>
              <a:xfrm rot="10800000" flipH="1">
                <a:off x="633484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573" name="Google Shape;573;p20"/>
              <p:cNvCxnSpPr/>
              <p:nvPr/>
            </p:nvCxnSpPr>
            <p:spPr>
              <a:xfrm rot="10800000">
                <a:off x="633472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sp>
          <p:nvSpPr>
            <p:cNvPr id="574" name="Google Shape;574;p20"/>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575" name="Google Shape;575;p20"/>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576" name="Google Shape;576;p20"/>
          <p:cNvGrpSpPr/>
          <p:nvPr/>
        </p:nvGrpSpPr>
        <p:grpSpPr>
          <a:xfrm>
            <a:off x="229950" y="221250"/>
            <a:ext cx="8684100" cy="4701000"/>
            <a:chOff x="229950" y="223100"/>
            <a:chExt cx="8684100" cy="4701000"/>
          </a:xfrm>
        </p:grpSpPr>
        <p:sp>
          <p:nvSpPr>
            <p:cNvPr id="577" name="Google Shape;577;p20"/>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78" name="Google Shape;578;p20"/>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79" name="Google Shape;579;p20"/>
          <p:cNvGrpSpPr/>
          <p:nvPr/>
        </p:nvGrpSpPr>
        <p:grpSpPr>
          <a:xfrm>
            <a:off x="8496586" y="4561619"/>
            <a:ext cx="533021" cy="416225"/>
            <a:chOff x="390130" y="2772180"/>
            <a:chExt cx="941400" cy="735120"/>
          </a:xfrm>
        </p:grpSpPr>
        <p:sp>
          <p:nvSpPr>
            <p:cNvPr id="580" name="Google Shape;580;p20"/>
            <p:cNvSpPr/>
            <p:nvPr/>
          </p:nvSpPr>
          <p:spPr>
            <a:xfrm>
              <a:off x="390130" y="2772180"/>
              <a:ext cx="941400" cy="735120"/>
            </a:xfrm>
            <a:custGeom>
              <a:avLst/>
              <a:gdLst/>
              <a:ahLst/>
              <a:cxnLst/>
              <a:rect l="l" t="t" r="r" b="b"/>
              <a:pathLst>
                <a:path w="2615" h="2042" extrusionOk="0">
                  <a:moveTo>
                    <a:pt x="2615" y="62"/>
                  </a:moveTo>
                  <a:lnTo>
                    <a:pt x="2615" y="62"/>
                  </a:lnTo>
                  <a:cubicBezTo>
                    <a:pt x="2615" y="1979"/>
                    <a:pt x="2615" y="1979"/>
                    <a:pt x="2615" y="1979"/>
                  </a:cubicBezTo>
                  <a:cubicBezTo>
                    <a:pt x="2615" y="2010"/>
                    <a:pt x="2583" y="2042"/>
                    <a:pt x="2552" y="2042"/>
                  </a:cubicBezTo>
                  <a:cubicBezTo>
                    <a:pt x="63" y="2042"/>
                    <a:pt x="63" y="2042"/>
                    <a:pt x="63" y="2042"/>
                  </a:cubicBezTo>
                  <a:cubicBezTo>
                    <a:pt x="31" y="2042"/>
                    <a:pt x="0" y="2010"/>
                    <a:pt x="0" y="1979"/>
                  </a:cubicBezTo>
                  <a:cubicBezTo>
                    <a:pt x="0" y="62"/>
                    <a:pt x="0" y="62"/>
                    <a:pt x="0" y="62"/>
                  </a:cubicBezTo>
                  <a:cubicBezTo>
                    <a:pt x="0" y="31"/>
                    <a:pt x="31" y="0"/>
                    <a:pt x="63" y="0"/>
                  </a:cubicBezTo>
                  <a:cubicBezTo>
                    <a:pt x="2552" y="0"/>
                    <a:pt x="2552" y="0"/>
                    <a:pt x="2552" y="0"/>
                  </a:cubicBezTo>
                  <a:cubicBezTo>
                    <a:pt x="2583" y="0"/>
                    <a:pt x="2615" y="31"/>
                    <a:pt x="2615" y="62"/>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0"/>
            <p:cNvSpPr/>
            <p:nvPr/>
          </p:nvSpPr>
          <p:spPr>
            <a:xfrm>
              <a:off x="1106530" y="2798460"/>
              <a:ext cx="45000" cy="45000"/>
            </a:xfrm>
            <a:custGeom>
              <a:avLst/>
              <a:gdLst/>
              <a:ahLst/>
              <a:cxnLst/>
              <a:rect l="l" t="t" r="r" b="b"/>
              <a:pathLst>
                <a:path w="125" h="125" extrusionOk="0">
                  <a:moveTo>
                    <a:pt x="125" y="62"/>
                  </a:moveTo>
                  <a:lnTo>
                    <a:pt x="125" y="62"/>
                  </a:lnTo>
                  <a:cubicBezTo>
                    <a:pt x="125" y="94"/>
                    <a:pt x="93" y="125"/>
                    <a:pt x="62" y="125"/>
                  </a:cubicBezTo>
                  <a:cubicBezTo>
                    <a:pt x="20" y="125"/>
                    <a:pt x="0" y="94"/>
                    <a:pt x="0" y="62"/>
                  </a:cubicBezTo>
                  <a:cubicBezTo>
                    <a:pt x="0" y="21"/>
                    <a:pt x="20" y="0"/>
                    <a:pt x="62" y="0"/>
                  </a:cubicBezTo>
                  <a:cubicBezTo>
                    <a:pt x="93" y="0"/>
                    <a:pt x="125" y="21"/>
                    <a:pt x="125"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0"/>
            <p:cNvSpPr/>
            <p:nvPr/>
          </p:nvSpPr>
          <p:spPr>
            <a:xfrm>
              <a:off x="1170250" y="2798460"/>
              <a:ext cx="45000" cy="45000"/>
            </a:xfrm>
            <a:custGeom>
              <a:avLst/>
              <a:gdLst/>
              <a:ahLst/>
              <a:cxnLst/>
              <a:rect l="l" t="t" r="r" b="b"/>
              <a:pathLst>
                <a:path w="125" h="125" extrusionOk="0">
                  <a:moveTo>
                    <a:pt x="125" y="62"/>
                  </a:moveTo>
                  <a:lnTo>
                    <a:pt x="125" y="62"/>
                  </a:lnTo>
                  <a:cubicBezTo>
                    <a:pt x="125" y="94"/>
                    <a:pt x="104" y="125"/>
                    <a:pt x="62" y="125"/>
                  </a:cubicBezTo>
                  <a:cubicBezTo>
                    <a:pt x="31" y="125"/>
                    <a:pt x="0" y="94"/>
                    <a:pt x="0" y="62"/>
                  </a:cubicBezTo>
                  <a:cubicBezTo>
                    <a:pt x="0" y="21"/>
                    <a:pt x="31" y="0"/>
                    <a:pt x="62" y="0"/>
                  </a:cubicBezTo>
                  <a:cubicBezTo>
                    <a:pt x="104" y="0"/>
                    <a:pt x="125" y="21"/>
                    <a:pt x="125"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0"/>
            <p:cNvSpPr/>
            <p:nvPr/>
          </p:nvSpPr>
          <p:spPr>
            <a:xfrm>
              <a:off x="1237570" y="2798460"/>
              <a:ext cx="45000" cy="45000"/>
            </a:xfrm>
            <a:custGeom>
              <a:avLst/>
              <a:gdLst/>
              <a:ahLst/>
              <a:cxnLst/>
              <a:rect l="l" t="t" r="r" b="b"/>
              <a:pathLst>
                <a:path w="125" h="125" extrusionOk="0">
                  <a:moveTo>
                    <a:pt x="125" y="62"/>
                  </a:moveTo>
                  <a:lnTo>
                    <a:pt x="125" y="62"/>
                  </a:lnTo>
                  <a:cubicBezTo>
                    <a:pt x="125" y="94"/>
                    <a:pt x="94" y="125"/>
                    <a:pt x="63" y="125"/>
                  </a:cubicBezTo>
                  <a:cubicBezTo>
                    <a:pt x="31" y="125"/>
                    <a:pt x="0" y="94"/>
                    <a:pt x="0" y="62"/>
                  </a:cubicBezTo>
                  <a:cubicBezTo>
                    <a:pt x="0" y="21"/>
                    <a:pt x="31" y="0"/>
                    <a:pt x="63" y="0"/>
                  </a:cubicBezTo>
                  <a:cubicBezTo>
                    <a:pt x="94" y="0"/>
                    <a:pt x="125" y="21"/>
                    <a:pt x="125" y="6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20"/>
            <p:cNvSpPr/>
            <p:nvPr/>
          </p:nvSpPr>
          <p:spPr>
            <a:xfrm>
              <a:off x="438730" y="2862180"/>
              <a:ext cx="843840" cy="600120"/>
            </a:xfrm>
            <a:custGeom>
              <a:avLst/>
              <a:gdLst/>
              <a:ahLst/>
              <a:cxnLst/>
              <a:rect l="l" t="t" r="r" b="b"/>
              <a:pathLst>
                <a:path w="2344" h="1667" extrusionOk="0">
                  <a:moveTo>
                    <a:pt x="2344" y="52"/>
                  </a:moveTo>
                  <a:lnTo>
                    <a:pt x="2344" y="52"/>
                  </a:lnTo>
                  <a:cubicBezTo>
                    <a:pt x="2344" y="1614"/>
                    <a:pt x="2344" y="1614"/>
                    <a:pt x="2344" y="1614"/>
                  </a:cubicBezTo>
                  <a:cubicBezTo>
                    <a:pt x="2344" y="1635"/>
                    <a:pt x="2323" y="1667"/>
                    <a:pt x="2292" y="1667"/>
                  </a:cubicBezTo>
                  <a:cubicBezTo>
                    <a:pt x="53" y="1667"/>
                    <a:pt x="53" y="1667"/>
                    <a:pt x="53" y="1667"/>
                  </a:cubicBezTo>
                  <a:cubicBezTo>
                    <a:pt x="21" y="1667"/>
                    <a:pt x="0" y="1635"/>
                    <a:pt x="0" y="1614"/>
                  </a:cubicBezTo>
                  <a:cubicBezTo>
                    <a:pt x="0" y="52"/>
                    <a:pt x="0" y="52"/>
                    <a:pt x="0" y="52"/>
                  </a:cubicBezTo>
                  <a:cubicBezTo>
                    <a:pt x="0" y="21"/>
                    <a:pt x="21" y="0"/>
                    <a:pt x="53" y="0"/>
                  </a:cubicBezTo>
                  <a:cubicBezTo>
                    <a:pt x="2292" y="0"/>
                    <a:pt x="2292" y="0"/>
                    <a:pt x="2292" y="0"/>
                  </a:cubicBezTo>
                  <a:cubicBezTo>
                    <a:pt x="2323" y="0"/>
                    <a:pt x="2344" y="21"/>
                    <a:pt x="2344" y="52"/>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20"/>
            <p:cNvSpPr/>
            <p:nvPr/>
          </p:nvSpPr>
          <p:spPr>
            <a:xfrm>
              <a:off x="577690" y="3019500"/>
              <a:ext cx="180000" cy="285120"/>
            </a:xfrm>
            <a:custGeom>
              <a:avLst/>
              <a:gdLst/>
              <a:ahLst/>
              <a:cxnLst/>
              <a:rect l="l" t="t" r="r" b="b"/>
              <a:pathLst>
                <a:path w="500" h="792" extrusionOk="0">
                  <a:moveTo>
                    <a:pt x="396" y="792"/>
                  </a:moveTo>
                  <a:lnTo>
                    <a:pt x="0" y="396"/>
                  </a:lnTo>
                  <a:lnTo>
                    <a:pt x="396" y="0"/>
                  </a:lnTo>
                  <a:lnTo>
                    <a:pt x="500" y="94"/>
                  </a:lnTo>
                  <a:lnTo>
                    <a:pt x="198" y="396"/>
                  </a:lnTo>
                  <a:lnTo>
                    <a:pt x="500" y="688"/>
                  </a:lnTo>
                  <a:lnTo>
                    <a:pt x="396" y="7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6" name="Google Shape;586;p20"/>
            <p:cNvSpPr/>
            <p:nvPr/>
          </p:nvSpPr>
          <p:spPr>
            <a:xfrm>
              <a:off x="963970" y="3019500"/>
              <a:ext cx="180000" cy="285120"/>
            </a:xfrm>
            <a:custGeom>
              <a:avLst/>
              <a:gdLst/>
              <a:ahLst/>
              <a:cxnLst/>
              <a:rect l="l" t="t" r="r" b="b"/>
              <a:pathLst>
                <a:path w="500" h="792" extrusionOk="0">
                  <a:moveTo>
                    <a:pt x="104" y="792"/>
                  </a:moveTo>
                  <a:lnTo>
                    <a:pt x="0" y="688"/>
                  </a:lnTo>
                  <a:lnTo>
                    <a:pt x="302" y="396"/>
                  </a:lnTo>
                  <a:lnTo>
                    <a:pt x="0" y="94"/>
                  </a:lnTo>
                  <a:lnTo>
                    <a:pt x="104" y="0"/>
                  </a:lnTo>
                  <a:lnTo>
                    <a:pt x="500" y="396"/>
                  </a:lnTo>
                  <a:lnTo>
                    <a:pt x="104" y="7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7" name="Google Shape;587;p20"/>
            <p:cNvSpPr/>
            <p:nvPr/>
          </p:nvSpPr>
          <p:spPr>
            <a:xfrm>
              <a:off x="776410" y="2967300"/>
              <a:ext cx="168840" cy="385920"/>
            </a:xfrm>
            <a:custGeom>
              <a:avLst/>
              <a:gdLst/>
              <a:ahLst/>
              <a:cxnLst/>
              <a:rect l="l" t="t" r="r" b="b"/>
              <a:pathLst>
                <a:path w="469" h="1072" extrusionOk="0">
                  <a:moveTo>
                    <a:pt x="135" y="1072"/>
                  </a:moveTo>
                  <a:lnTo>
                    <a:pt x="0" y="1031"/>
                  </a:lnTo>
                  <a:lnTo>
                    <a:pt x="333" y="0"/>
                  </a:lnTo>
                  <a:lnTo>
                    <a:pt x="469" y="41"/>
                  </a:lnTo>
                  <a:lnTo>
                    <a:pt x="135" y="10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88" name="Google Shape;588;p20"/>
          <p:cNvGrpSpPr/>
          <p:nvPr/>
        </p:nvGrpSpPr>
        <p:grpSpPr>
          <a:xfrm>
            <a:off x="337502" y="768048"/>
            <a:ext cx="8495850" cy="3670639"/>
            <a:chOff x="337502" y="768048"/>
            <a:chExt cx="8495850" cy="3670639"/>
          </a:xfrm>
        </p:grpSpPr>
        <p:grpSp>
          <p:nvGrpSpPr>
            <p:cNvPr id="589" name="Google Shape;589;p20"/>
            <p:cNvGrpSpPr/>
            <p:nvPr/>
          </p:nvGrpSpPr>
          <p:grpSpPr>
            <a:xfrm>
              <a:off x="8644842" y="4186665"/>
              <a:ext cx="130920" cy="131400"/>
              <a:chOff x="6269280" y="1002240"/>
              <a:chExt cx="130920" cy="131400"/>
            </a:xfrm>
          </p:grpSpPr>
          <p:cxnSp>
            <p:nvCxnSpPr>
              <p:cNvPr id="590" name="Google Shape;590;p20"/>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591" name="Google Shape;591;p20"/>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592" name="Google Shape;592;p20"/>
            <p:cNvSpPr/>
            <p:nvPr/>
          </p:nvSpPr>
          <p:spPr>
            <a:xfrm>
              <a:off x="337502" y="945913"/>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93" name="Google Shape;593;p20"/>
            <p:cNvGrpSpPr/>
            <p:nvPr/>
          </p:nvGrpSpPr>
          <p:grpSpPr>
            <a:xfrm>
              <a:off x="8621372" y="768048"/>
              <a:ext cx="177875" cy="177875"/>
              <a:chOff x="2025000" y="896760"/>
              <a:chExt cx="206280" cy="206280"/>
            </a:xfrm>
          </p:grpSpPr>
          <p:sp>
            <p:nvSpPr>
              <p:cNvPr id="594" name="Google Shape;594;p20"/>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5" name="Google Shape;595;p20"/>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6" name="Google Shape;596;p20"/>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20"/>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98" name="Google Shape;598;p20"/>
            <p:cNvGrpSpPr/>
            <p:nvPr/>
          </p:nvGrpSpPr>
          <p:grpSpPr>
            <a:xfrm>
              <a:off x="398547" y="1144361"/>
              <a:ext cx="177875" cy="177875"/>
              <a:chOff x="2025000" y="896760"/>
              <a:chExt cx="206280" cy="206280"/>
            </a:xfrm>
          </p:grpSpPr>
          <p:sp>
            <p:nvSpPr>
              <p:cNvPr id="599" name="Google Shape;599;p20"/>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0" name="Google Shape;600;p20"/>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20"/>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2" name="Google Shape;602;p20"/>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03" name="Google Shape;603;p20"/>
            <p:cNvSpPr/>
            <p:nvPr/>
          </p:nvSpPr>
          <p:spPr>
            <a:xfrm>
              <a:off x="8515552" y="1022863"/>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4" name="Google Shape;604;p20"/>
            <p:cNvSpPr/>
            <p:nvPr/>
          </p:nvSpPr>
          <p:spPr>
            <a:xfrm>
              <a:off x="8775327" y="4380663"/>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05" name="Google Shape;605;p20"/>
          <p:cNvSpPr txBox="1">
            <a:spLocks noGrp="1"/>
          </p:cNvSpPr>
          <p:nvPr>
            <p:ph type="title"/>
          </p:nvPr>
        </p:nvSpPr>
        <p:spPr>
          <a:xfrm>
            <a:off x="5409425" y="856976"/>
            <a:ext cx="30213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83"/>
        <p:cNvGrpSpPr/>
        <p:nvPr/>
      </p:nvGrpSpPr>
      <p:grpSpPr>
        <a:xfrm>
          <a:off x="0" y="0"/>
          <a:ext cx="0" cy="0"/>
          <a:chOff x="0" y="0"/>
          <a:chExt cx="0" cy="0"/>
        </a:xfrm>
      </p:grpSpPr>
      <p:grpSp>
        <p:nvGrpSpPr>
          <p:cNvPr id="684" name="Google Shape;684;p23"/>
          <p:cNvGrpSpPr/>
          <p:nvPr/>
        </p:nvGrpSpPr>
        <p:grpSpPr>
          <a:xfrm rot="10800000" flipH="1">
            <a:off x="62465" y="61443"/>
            <a:ext cx="9008936" cy="4984562"/>
            <a:chOff x="62465" y="61443"/>
            <a:chExt cx="9008936" cy="4984562"/>
          </a:xfrm>
        </p:grpSpPr>
        <p:sp>
          <p:nvSpPr>
            <p:cNvPr id="685" name="Google Shape;685;p23"/>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86" name="Google Shape;686;p23"/>
            <p:cNvGrpSpPr/>
            <p:nvPr/>
          </p:nvGrpSpPr>
          <p:grpSpPr>
            <a:xfrm>
              <a:off x="6952951" y="61443"/>
              <a:ext cx="2118450" cy="1752875"/>
              <a:chOff x="5491775" y="-2376465"/>
              <a:chExt cx="2118450" cy="1752875"/>
            </a:xfrm>
          </p:grpSpPr>
          <p:grpSp>
            <p:nvGrpSpPr>
              <p:cNvPr id="687" name="Google Shape;687;p23"/>
              <p:cNvGrpSpPr/>
              <p:nvPr/>
            </p:nvGrpSpPr>
            <p:grpSpPr>
              <a:xfrm>
                <a:off x="5491775" y="-2376465"/>
                <a:ext cx="2071080" cy="1704960"/>
                <a:chOff x="5229000" y="875160"/>
                <a:chExt cx="2071080" cy="1704960"/>
              </a:xfrm>
            </p:grpSpPr>
            <p:sp>
              <p:nvSpPr>
                <p:cNvPr id="688" name="Google Shape;688;p23"/>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9" name="Google Shape;689;p23"/>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90" name="Google Shape;690;p23"/>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91" name="Google Shape;691;p23"/>
            <p:cNvGrpSpPr/>
            <p:nvPr/>
          </p:nvGrpSpPr>
          <p:grpSpPr>
            <a:xfrm>
              <a:off x="62465" y="4384685"/>
              <a:ext cx="93240" cy="661320"/>
              <a:chOff x="5433765" y="2597510"/>
              <a:chExt cx="93240" cy="661320"/>
            </a:xfrm>
          </p:grpSpPr>
          <p:sp>
            <p:nvSpPr>
              <p:cNvPr id="692" name="Google Shape;692;p23"/>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693" name="Google Shape;693;p23"/>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694" name="Google Shape;694;p23"/>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95" name="Google Shape;695;p23"/>
            <p:cNvGrpSpPr/>
            <p:nvPr/>
          </p:nvGrpSpPr>
          <p:grpSpPr>
            <a:xfrm>
              <a:off x="109071" y="99234"/>
              <a:ext cx="93228" cy="93557"/>
              <a:chOff x="6334720" y="1002240"/>
              <a:chExt cx="130920" cy="131400"/>
            </a:xfrm>
          </p:grpSpPr>
          <p:cxnSp>
            <p:nvCxnSpPr>
              <p:cNvPr id="696" name="Google Shape;696;p23"/>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97" name="Google Shape;697;p23"/>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698" name="Google Shape;698;p23"/>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3"/>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700" name="Google Shape;700;p23"/>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701" name="Google Shape;701;p23"/>
          <p:cNvGrpSpPr/>
          <p:nvPr/>
        </p:nvGrpSpPr>
        <p:grpSpPr>
          <a:xfrm>
            <a:off x="229950" y="221250"/>
            <a:ext cx="8684100" cy="4701000"/>
            <a:chOff x="229950" y="223100"/>
            <a:chExt cx="8684100" cy="4701000"/>
          </a:xfrm>
        </p:grpSpPr>
        <p:sp>
          <p:nvSpPr>
            <p:cNvPr id="702" name="Google Shape;702;p23"/>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03" name="Google Shape;703;p23"/>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04" name="Google Shape;704;p23"/>
          <p:cNvGrpSpPr/>
          <p:nvPr/>
        </p:nvGrpSpPr>
        <p:grpSpPr>
          <a:xfrm>
            <a:off x="391172" y="650875"/>
            <a:ext cx="8341453" cy="4134938"/>
            <a:chOff x="391172" y="650875"/>
            <a:chExt cx="8341453" cy="4134938"/>
          </a:xfrm>
        </p:grpSpPr>
        <p:grpSp>
          <p:nvGrpSpPr>
            <p:cNvPr id="705" name="Google Shape;705;p23"/>
            <p:cNvGrpSpPr/>
            <p:nvPr/>
          </p:nvGrpSpPr>
          <p:grpSpPr>
            <a:xfrm>
              <a:off x="391172" y="3849961"/>
              <a:ext cx="177875" cy="177875"/>
              <a:chOff x="2025000" y="896760"/>
              <a:chExt cx="206280" cy="206280"/>
            </a:xfrm>
          </p:grpSpPr>
          <p:sp>
            <p:nvSpPr>
              <p:cNvPr id="706" name="Google Shape;706;p23"/>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7" name="Google Shape;707;p23"/>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23"/>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9" name="Google Shape;709;p23"/>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10" name="Google Shape;710;p23"/>
            <p:cNvSpPr/>
            <p:nvPr/>
          </p:nvSpPr>
          <p:spPr>
            <a:xfrm>
              <a:off x="402024" y="4150267"/>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23"/>
            <p:cNvSpPr/>
            <p:nvPr/>
          </p:nvSpPr>
          <p:spPr>
            <a:xfrm>
              <a:off x="1046447" y="4684614"/>
              <a:ext cx="101199" cy="101199"/>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2" name="Google Shape;712;p23"/>
            <p:cNvGrpSpPr/>
            <p:nvPr/>
          </p:nvGrpSpPr>
          <p:grpSpPr>
            <a:xfrm>
              <a:off x="8592825" y="650875"/>
              <a:ext cx="139800" cy="1101225"/>
              <a:chOff x="8592825" y="650875"/>
              <a:chExt cx="139800" cy="1101225"/>
            </a:xfrm>
          </p:grpSpPr>
          <p:cxnSp>
            <p:nvCxnSpPr>
              <p:cNvPr id="713" name="Google Shape;713;p23"/>
              <p:cNvCxnSpPr/>
              <p:nvPr/>
            </p:nvCxnSpPr>
            <p:spPr>
              <a:xfrm>
                <a:off x="8662725" y="711875"/>
                <a:ext cx="0" cy="952500"/>
              </a:xfrm>
              <a:prstGeom prst="straightConnector1">
                <a:avLst/>
              </a:prstGeom>
              <a:noFill/>
              <a:ln w="19050" cap="flat" cmpd="sng">
                <a:solidFill>
                  <a:schemeClr val="dk1"/>
                </a:solidFill>
                <a:prstDash val="solid"/>
                <a:round/>
                <a:headEnd type="none" w="med" len="med"/>
                <a:tailEnd type="none" w="med" len="med"/>
              </a:ln>
            </p:spPr>
          </p:cxnSp>
          <p:sp>
            <p:nvSpPr>
              <p:cNvPr id="714" name="Google Shape;714;p23"/>
              <p:cNvSpPr/>
              <p:nvPr/>
            </p:nvSpPr>
            <p:spPr>
              <a:xfrm>
                <a:off x="8612175" y="1651000"/>
                <a:ext cx="101100" cy="101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15" name="Google Shape;715;p23"/>
              <p:cNvSpPr/>
              <p:nvPr/>
            </p:nvSpPr>
            <p:spPr>
              <a:xfrm>
                <a:off x="8592825" y="650875"/>
                <a:ext cx="139800" cy="139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716" name="Google Shape;716;p23"/>
          <p:cNvGrpSpPr/>
          <p:nvPr/>
        </p:nvGrpSpPr>
        <p:grpSpPr>
          <a:xfrm>
            <a:off x="455487" y="4227457"/>
            <a:ext cx="610906" cy="457167"/>
            <a:chOff x="194365" y="4081430"/>
            <a:chExt cx="922680" cy="690480"/>
          </a:xfrm>
        </p:grpSpPr>
        <p:sp>
          <p:nvSpPr>
            <p:cNvPr id="717" name="Google Shape;717;p23"/>
            <p:cNvSpPr/>
            <p:nvPr/>
          </p:nvSpPr>
          <p:spPr>
            <a:xfrm>
              <a:off x="194365" y="4081430"/>
              <a:ext cx="922680" cy="690480"/>
            </a:xfrm>
            <a:custGeom>
              <a:avLst/>
              <a:gdLst/>
              <a:ahLst/>
              <a:cxnLst/>
              <a:rect l="l" t="t" r="r" b="b"/>
              <a:pathLst>
                <a:path w="2563" h="1918" extrusionOk="0">
                  <a:moveTo>
                    <a:pt x="2510" y="12"/>
                  </a:moveTo>
                  <a:lnTo>
                    <a:pt x="2510" y="12"/>
                  </a:lnTo>
                  <a:cubicBezTo>
                    <a:pt x="2448" y="64"/>
                    <a:pt x="2448" y="64"/>
                    <a:pt x="2448" y="64"/>
                  </a:cubicBezTo>
                  <a:cubicBezTo>
                    <a:pt x="2250" y="231"/>
                    <a:pt x="2010" y="345"/>
                    <a:pt x="1750" y="408"/>
                  </a:cubicBezTo>
                  <a:cubicBezTo>
                    <a:pt x="1666" y="429"/>
                    <a:pt x="1666" y="429"/>
                    <a:pt x="1666" y="429"/>
                  </a:cubicBezTo>
                  <a:cubicBezTo>
                    <a:pt x="1500" y="210"/>
                    <a:pt x="1229" y="64"/>
                    <a:pt x="927" y="64"/>
                  </a:cubicBezTo>
                  <a:cubicBezTo>
                    <a:pt x="416" y="64"/>
                    <a:pt x="0" y="481"/>
                    <a:pt x="0" y="991"/>
                  </a:cubicBezTo>
                  <a:cubicBezTo>
                    <a:pt x="0" y="1502"/>
                    <a:pt x="416" y="1918"/>
                    <a:pt x="927" y="1918"/>
                  </a:cubicBezTo>
                  <a:cubicBezTo>
                    <a:pt x="1437" y="1918"/>
                    <a:pt x="1854" y="1502"/>
                    <a:pt x="1854" y="991"/>
                  </a:cubicBezTo>
                  <a:cubicBezTo>
                    <a:pt x="1854" y="970"/>
                    <a:pt x="1854" y="960"/>
                    <a:pt x="1854" y="950"/>
                  </a:cubicBezTo>
                  <a:cubicBezTo>
                    <a:pt x="1937" y="887"/>
                    <a:pt x="1937" y="887"/>
                    <a:pt x="1937" y="887"/>
                  </a:cubicBezTo>
                  <a:cubicBezTo>
                    <a:pt x="2229" y="679"/>
                    <a:pt x="2448" y="387"/>
                    <a:pt x="2562" y="43"/>
                  </a:cubicBezTo>
                  <a:cubicBezTo>
                    <a:pt x="2573" y="12"/>
                    <a:pt x="2531" y="-19"/>
                    <a:pt x="2510" y="12"/>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3"/>
            <p:cNvSpPr/>
            <p:nvPr/>
          </p:nvSpPr>
          <p:spPr>
            <a:xfrm>
              <a:off x="313885" y="4217870"/>
              <a:ext cx="428040" cy="408240"/>
            </a:xfrm>
            <a:custGeom>
              <a:avLst/>
              <a:gdLst/>
              <a:ahLst/>
              <a:cxnLst/>
              <a:rect l="l" t="t" r="r" b="b"/>
              <a:pathLst>
                <a:path w="1189" h="1134" extrusionOk="0">
                  <a:moveTo>
                    <a:pt x="657" y="39"/>
                  </a:moveTo>
                  <a:lnTo>
                    <a:pt x="657" y="39"/>
                  </a:lnTo>
                  <a:cubicBezTo>
                    <a:pt x="782" y="289"/>
                    <a:pt x="782" y="289"/>
                    <a:pt x="782" y="289"/>
                  </a:cubicBezTo>
                  <a:cubicBezTo>
                    <a:pt x="793" y="321"/>
                    <a:pt x="814" y="331"/>
                    <a:pt x="845" y="331"/>
                  </a:cubicBezTo>
                  <a:cubicBezTo>
                    <a:pt x="1126" y="373"/>
                    <a:pt x="1126" y="373"/>
                    <a:pt x="1126" y="373"/>
                  </a:cubicBezTo>
                  <a:cubicBezTo>
                    <a:pt x="1189" y="383"/>
                    <a:pt x="1209" y="466"/>
                    <a:pt x="1168" y="508"/>
                  </a:cubicBezTo>
                  <a:cubicBezTo>
                    <a:pt x="959" y="706"/>
                    <a:pt x="959" y="706"/>
                    <a:pt x="959" y="706"/>
                  </a:cubicBezTo>
                  <a:cubicBezTo>
                    <a:pt x="949" y="716"/>
                    <a:pt x="939" y="748"/>
                    <a:pt x="939" y="768"/>
                  </a:cubicBezTo>
                  <a:cubicBezTo>
                    <a:pt x="991" y="1050"/>
                    <a:pt x="991" y="1050"/>
                    <a:pt x="991" y="1050"/>
                  </a:cubicBezTo>
                  <a:cubicBezTo>
                    <a:pt x="1001" y="1112"/>
                    <a:pt x="939" y="1154"/>
                    <a:pt x="876" y="1123"/>
                  </a:cubicBezTo>
                  <a:cubicBezTo>
                    <a:pt x="626" y="998"/>
                    <a:pt x="626" y="998"/>
                    <a:pt x="626" y="998"/>
                  </a:cubicBezTo>
                  <a:cubicBezTo>
                    <a:pt x="605" y="987"/>
                    <a:pt x="584" y="987"/>
                    <a:pt x="564" y="998"/>
                  </a:cubicBezTo>
                  <a:cubicBezTo>
                    <a:pt x="303" y="1123"/>
                    <a:pt x="303" y="1123"/>
                    <a:pt x="303" y="1123"/>
                  </a:cubicBezTo>
                  <a:cubicBezTo>
                    <a:pt x="251" y="1154"/>
                    <a:pt x="189" y="1112"/>
                    <a:pt x="199" y="1050"/>
                  </a:cubicBezTo>
                  <a:cubicBezTo>
                    <a:pt x="251" y="768"/>
                    <a:pt x="251" y="768"/>
                    <a:pt x="251" y="768"/>
                  </a:cubicBezTo>
                  <a:cubicBezTo>
                    <a:pt x="251" y="748"/>
                    <a:pt x="241" y="716"/>
                    <a:pt x="220" y="706"/>
                  </a:cubicBezTo>
                  <a:cubicBezTo>
                    <a:pt x="22" y="508"/>
                    <a:pt x="22" y="508"/>
                    <a:pt x="22" y="508"/>
                  </a:cubicBezTo>
                  <a:cubicBezTo>
                    <a:pt x="-20" y="466"/>
                    <a:pt x="1" y="383"/>
                    <a:pt x="64" y="373"/>
                  </a:cubicBezTo>
                  <a:cubicBezTo>
                    <a:pt x="345" y="331"/>
                    <a:pt x="345" y="331"/>
                    <a:pt x="345" y="331"/>
                  </a:cubicBezTo>
                  <a:cubicBezTo>
                    <a:pt x="366" y="331"/>
                    <a:pt x="386" y="321"/>
                    <a:pt x="397" y="289"/>
                  </a:cubicBezTo>
                  <a:cubicBezTo>
                    <a:pt x="522" y="39"/>
                    <a:pt x="522" y="39"/>
                    <a:pt x="522" y="39"/>
                  </a:cubicBezTo>
                  <a:cubicBezTo>
                    <a:pt x="553" y="-13"/>
                    <a:pt x="636" y="-13"/>
                    <a:pt x="657" y="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719"/>
        <p:cNvGrpSpPr/>
        <p:nvPr/>
      </p:nvGrpSpPr>
      <p:grpSpPr>
        <a:xfrm>
          <a:off x="0" y="0"/>
          <a:ext cx="0" cy="0"/>
          <a:chOff x="0" y="0"/>
          <a:chExt cx="0" cy="0"/>
        </a:xfrm>
      </p:grpSpPr>
      <p:grpSp>
        <p:nvGrpSpPr>
          <p:cNvPr id="720" name="Google Shape;720;p24"/>
          <p:cNvGrpSpPr/>
          <p:nvPr/>
        </p:nvGrpSpPr>
        <p:grpSpPr>
          <a:xfrm>
            <a:off x="62465" y="61443"/>
            <a:ext cx="9008936" cy="4984562"/>
            <a:chOff x="62465" y="61443"/>
            <a:chExt cx="9008936" cy="4984562"/>
          </a:xfrm>
        </p:grpSpPr>
        <p:sp>
          <p:nvSpPr>
            <p:cNvPr id="721" name="Google Shape;721;p24"/>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22" name="Google Shape;722;p24"/>
            <p:cNvGrpSpPr/>
            <p:nvPr/>
          </p:nvGrpSpPr>
          <p:grpSpPr>
            <a:xfrm>
              <a:off x="6952951" y="61443"/>
              <a:ext cx="2118450" cy="1752875"/>
              <a:chOff x="5491775" y="-2376465"/>
              <a:chExt cx="2118450" cy="1752875"/>
            </a:xfrm>
          </p:grpSpPr>
          <p:grpSp>
            <p:nvGrpSpPr>
              <p:cNvPr id="723" name="Google Shape;723;p24"/>
              <p:cNvGrpSpPr/>
              <p:nvPr/>
            </p:nvGrpSpPr>
            <p:grpSpPr>
              <a:xfrm>
                <a:off x="5491775" y="-2376465"/>
                <a:ext cx="2071080" cy="1704960"/>
                <a:chOff x="5229000" y="875160"/>
                <a:chExt cx="2071080" cy="1704960"/>
              </a:xfrm>
            </p:grpSpPr>
            <p:sp>
              <p:nvSpPr>
                <p:cNvPr id="724" name="Google Shape;724;p24"/>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5" name="Google Shape;725;p24"/>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26" name="Google Shape;726;p24"/>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27" name="Google Shape;727;p24"/>
            <p:cNvGrpSpPr/>
            <p:nvPr/>
          </p:nvGrpSpPr>
          <p:grpSpPr>
            <a:xfrm>
              <a:off x="62465" y="4384685"/>
              <a:ext cx="93240" cy="661320"/>
              <a:chOff x="5433765" y="2597510"/>
              <a:chExt cx="93240" cy="661320"/>
            </a:xfrm>
          </p:grpSpPr>
          <p:sp>
            <p:nvSpPr>
              <p:cNvPr id="728" name="Google Shape;728;p24"/>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729" name="Google Shape;729;p24"/>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730" name="Google Shape;730;p24"/>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1" name="Google Shape;731;p24"/>
            <p:cNvGrpSpPr/>
            <p:nvPr/>
          </p:nvGrpSpPr>
          <p:grpSpPr>
            <a:xfrm>
              <a:off x="109071" y="99234"/>
              <a:ext cx="93228" cy="93557"/>
              <a:chOff x="6334720" y="1002240"/>
              <a:chExt cx="130920" cy="131400"/>
            </a:xfrm>
          </p:grpSpPr>
          <p:cxnSp>
            <p:nvCxnSpPr>
              <p:cNvPr id="732" name="Google Shape;732;p24"/>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733" name="Google Shape;733;p24"/>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734" name="Google Shape;734;p24"/>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24"/>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736" name="Google Shape;736;p24"/>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737" name="Google Shape;737;p24"/>
          <p:cNvGrpSpPr/>
          <p:nvPr/>
        </p:nvGrpSpPr>
        <p:grpSpPr>
          <a:xfrm>
            <a:off x="229950" y="221250"/>
            <a:ext cx="8684100" cy="4701000"/>
            <a:chOff x="229950" y="223100"/>
            <a:chExt cx="8684100" cy="4701000"/>
          </a:xfrm>
        </p:grpSpPr>
        <p:sp>
          <p:nvSpPr>
            <p:cNvPr id="738" name="Google Shape;738;p24"/>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39" name="Google Shape;739;p24"/>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40" name="Google Shape;740;p24"/>
          <p:cNvGrpSpPr/>
          <p:nvPr/>
        </p:nvGrpSpPr>
        <p:grpSpPr>
          <a:xfrm>
            <a:off x="91409" y="1700339"/>
            <a:ext cx="713864" cy="628538"/>
            <a:chOff x="3580496" y="2654084"/>
            <a:chExt cx="1269543" cy="1117798"/>
          </a:xfrm>
        </p:grpSpPr>
        <p:sp>
          <p:nvSpPr>
            <p:cNvPr id="741" name="Google Shape;741;p24"/>
            <p:cNvSpPr/>
            <p:nvPr/>
          </p:nvSpPr>
          <p:spPr>
            <a:xfrm>
              <a:off x="3580496" y="2654084"/>
              <a:ext cx="1269543" cy="1117798"/>
            </a:xfrm>
            <a:custGeom>
              <a:avLst/>
              <a:gdLst/>
              <a:ahLst/>
              <a:cxnLst/>
              <a:rect l="l" t="t" r="r" b="b"/>
              <a:pathLst>
                <a:path w="1958" h="1724" extrusionOk="0">
                  <a:moveTo>
                    <a:pt x="1865" y="1724"/>
                  </a:moveTo>
                  <a:lnTo>
                    <a:pt x="1865" y="1724"/>
                  </a:lnTo>
                  <a:cubicBezTo>
                    <a:pt x="93" y="1724"/>
                    <a:pt x="93" y="1724"/>
                    <a:pt x="93" y="1724"/>
                  </a:cubicBezTo>
                  <a:cubicBezTo>
                    <a:pt x="47" y="1724"/>
                    <a:pt x="0" y="1678"/>
                    <a:pt x="0" y="1631"/>
                  </a:cubicBezTo>
                  <a:cubicBezTo>
                    <a:pt x="0" y="103"/>
                    <a:pt x="0" y="103"/>
                    <a:pt x="0" y="103"/>
                  </a:cubicBezTo>
                  <a:cubicBezTo>
                    <a:pt x="0" y="47"/>
                    <a:pt x="47" y="0"/>
                    <a:pt x="93" y="0"/>
                  </a:cubicBezTo>
                  <a:cubicBezTo>
                    <a:pt x="1865" y="0"/>
                    <a:pt x="1865" y="0"/>
                    <a:pt x="1865" y="0"/>
                  </a:cubicBezTo>
                  <a:cubicBezTo>
                    <a:pt x="1921" y="0"/>
                    <a:pt x="1958" y="47"/>
                    <a:pt x="1958" y="103"/>
                  </a:cubicBezTo>
                  <a:cubicBezTo>
                    <a:pt x="1958" y="1631"/>
                    <a:pt x="1958" y="1631"/>
                    <a:pt x="1958" y="1631"/>
                  </a:cubicBezTo>
                  <a:cubicBezTo>
                    <a:pt x="1958" y="1678"/>
                    <a:pt x="1921" y="1724"/>
                    <a:pt x="1865" y="1724"/>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24"/>
            <p:cNvSpPr/>
            <p:nvPr/>
          </p:nvSpPr>
          <p:spPr>
            <a:xfrm>
              <a:off x="3634960" y="2787001"/>
              <a:ext cx="1160614" cy="930418"/>
            </a:xfrm>
            <a:custGeom>
              <a:avLst/>
              <a:gdLst/>
              <a:ahLst/>
              <a:cxnLst/>
              <a:rect l="l" t="t" r="r" b="b"/>
              <a:pathLst>
                <a:path w="1790" h="1435" extrusionOk="0">
                  <a:moveTo>
                    <a:pt x="0" y="1426"/>
                  </a:moveTo>
                  <a:lnTo>
                    <a:pt x="0" y="1426"/>
                  </a:lnTo>
                  <a:cubicBezTo>
                    <a:pt x="0" y="10"/>
                    <a:pt x="0" y="10"/>
                    <a:pt x="0" y="10"/>
                  </a:cubicBezTo>
                  <a:cubicBezTo>
                    <a:pt x="0" y="10"/>
                    <a:pt x="0" y="0"/>
                    <a:pt x="9" y="0"/>
                  </a:cubicBezTo>
                  <a:cubicBezTo>
                    <a:pt x="1781" y="0"/>
                    <a:pt x="1781" y="0"/>
                    <a:pt x="1781" y="0"/>
                  </a:cubicBezTo>
                  <a:cubicBezTo>
                    <a:pt x="1790" y="0"/>
                    <a:pt x="1790" y="10"/>
                    <a:pt x="1790" y="10"/>
                  </a:cubicBezTo>
                  <a:cubicBezTo>
                    <a:pt x="1790" y="1426"/>
                    <a:pt x="1790" y="1426"/>
                    <a:pt x="1790" y="1426"/>
                  </a:cubicBezTo>
                  <a:cubicBezTo>
                    <a:pt x="1790" y="1435"/>
                    <a:pt x="1790" y="1435"/>
                    <a:pt x="1781" y="1435"/>
                  </a:cubicBezTo>
                  <a:cubicBezTo>
                    <a:pt x="9" y="1435"/>
                    <a:pt x="9" y="1435"/>
                    <a:pt x="9" y="1435"/>
                  </a:cubicBezTo>
                  <a:cubicBezTo>
                    <a:pt x="0" y="1435"/>
                    <a:pt x="0" y="1435"/>
                    <a:pt x="0" y="1426"/>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4"/>
            <p:cNvSpPr/>
            <p:nvPr/>
          </p:nvSpPr>
          <p:spPr>
            <a:xfrm>
              <a:off x="4529734" y="2696876"/>
              <a:ext cx="54465" cy="54463"/>
            </a:xfrm>
            <a:custGeom>
              <a:avLst/>
              <a:gdLst/>
              <a:ahLst/>
              <a:cxnLst/>
              <a:rect l="l" t="t" r="r" b="b"/>
              <a:pathLst>
                <a:path w="84" h="84" extrusionOk="0">
                  <a:moveTo>
                    <a:pt x="84" y="46"/>
                  </a:moveTo>
                  <a:lnTo>
                    <a:pt x="84" y="46"/>
                  </a:lnTo>
                  <a:cubicBezTo>
                    <a:pt x="84" y="65"/>
                    <a:pt x="65" y="84"/>
                    <a:pt x="37" y="84"/>
                  </a:cubicBezTo>
                  <a:cubicBezTo>
                    <a:pt x="18" y="84"/>
                    <a:pt x="0" y="65"/>
                    <a:pt x="0" y="46"/>
                  </a:cubicBezTo>
                  <a:cubicBezTo>
                    <a:pt x="0" y="18"/>
                    <a:pt x="18" y="0"/>
                    <a:pt x="37" y="0"/>
                  </a:cubicBezTo>
                  <a:cubicBezTo>
                    <a:pt x="65" y="0"/>
                    <a:pt x="84" y="18"/>
                    <a:pt x="84" y="4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4"/>
            <p:cNvSpPr/>
            <p:nvPr/>
          </p:nvSpPr>
          <p:spPr>
            <a:xfrm>
              <a:off x="4619860" y="2696876"/>
              <a:ext cx="54465" cy="54463"/>
            </a:xfrm>
            <a:custGeom>
              <a:avLst/>
              <a:gdLst/>
              <a:ahLst/>
              <a:cxnLst/>
              <a:rect l="l" t="t" r="r" b="b"/>
              <a:pathLst>
                <a:path w="84" h="84" extrusionOk="0">
                  <a:moveTo>
                    <a:pt x="84" y="46"/>
                  </a:moveTo>
                  <a:lnTo>
                    <a:pt x="84" y="46"/>
                  </a:lnTo>
                  <a:cubicBezTo>
                    <a:pt x="84" y="65"/>
                    <a:pt x="65" y="84"/>
                    <a:pt x="38" y="84"/>
                  </a:cubicBezTo>
                  <a:cubicBezTo>
                    <a:pt x="19" y="84"/>
                    <a:pt x="0" y="65"/>
                    <a:pt x="0" y="46"/>
                  </a:cubicBezTo>
                  <a:cubicBezTo>
                    <a:pt x="0" y="18"/>
                    <a:pt x="19" y="0"/>
                    <a:pt x="38" y="0"/>
                  </a:cubicBezTo>
                  <a:cubicBezTo>
                    <a:pt x="65" y="0"/>
                    <a:pt x="84" y="18"/>
                    <a:pt x="84" y="4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4"/>
            <p:cNvSpPr/>
            <p:nvPr/>
          </p:nvSpPr>
          <p:spPr>
            <a:xfrm>
              <a:off x="4704799" y="2696876"/>
              <a:ext cx="54465" cy="54463"/>
            </a:xfrm>
            <a:custGeom>
              <a:avLst/>
              <a:gdLst/>
              <a:ahLst/>
              <a:cxnLst/>
              <a:rect l="l" t="t" r="r" b="b"/>
              <a:pathLst>
                <a:path w="84" h="84" extrusionOk="0">
                  <a:moveTo>
                    <a:pt x="84" y="46"/>
                  </a:moveTo>
                  <a:lnTo>
                    <a:pt x="84" y="46"/>
                  </a:lnTo>
                  <a:cubicBezTo>
                    <a:pt x="84" y="65"/>
                    <a:pt x="65" y="84"/>
                    <a:pt x="46" y="84"/>
                  </a:cubicBezTo>
                  <a:cubicBezTo>
                    <a:pt x="19" y="84"/>
                    <a:pt x="0" y="65"/>
                    <a:pt x="0" y="46"/>
                  </a:cubicBezTo>
                  <a:cubicBezTo>
                    <a:pt x="0" y="18"/>
                    <a:pt x="19" y="0"/>
                    <a:pt x="46" y="0"/>
                  </a:cubicBezTo>
                  <a:cubicBezTo>
                    <a:pt x="65" y="0"/>
                    <a:pt x="84" y="18"/>
                    <a:pt x="84" y="4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4"/>
            <p:cNvSpPr/>
            <p:nvPr/>
          </p:nvSpPr>
          <p:spPr>
            <a:xfrm>
              <a:off x="3888480" y="3056077"/>
              <a:ext cx="213968" cy="323539"/>
            </a:xfrm>
            <a:custGeom>
              <a:avLst/>
              <a:gdLst/>
              <a:ahLst/>
              <a:cxnLst/>
              <a:rect l="l" t="t" r="r" b="b"/>
              <a:pathLst>
                <a:path w="330" h="499" extrusionOk="0">
                  <a:moveTo>
                    <a:pt x="280" y="499"/>
                  </a:moveTo>
                  <a:lnTo>
                    <a:pt x="280" y="499"/>
                  </a:lnTo>
                  <a:cubicBezTo>
                    <a:pt x="271" y="499"/>
                    <a:pt x="262" y="490"/>
                    <a:pt x="252" y="490"/>
                  </a:cubicBezTo>
                  <a:cubicBezTo>
                    <a:pt x="19" y="284"/>
                    <a:pt x="19" y="284"/>
                    <a:pt x="19" y="284"/>
                  </a:cubicBezTo>
                  <a:cubicBezTo>
                    <a:pt x="9" y="275"/>
                    <a:pt x="0" y="266"/>
                    <a:pt x="0" y="248"/>
                  </a:cubicBezTo>
                  <a:cubicBezTo>
                    <a:pt x="0" y="238"/>
                    <a:pt x="9" y="219"/>
                    <a:pt x="19" y="210"/>
                  </a:cubicBezTo>
                  <a:cubicBezTo>
                    <a:pt x="252" y="14"/>
                    <a:pt x="252" y="14"/>
                    <a:pt x="252" y="14"/>
                  </a:cubicBezTo>
                  <a:cubicBezTo>
                    <a:pt x="271" y="-5"/>
                    <a:pt x="298" y="-5"/>
                    <a:pt x="317" y="24"/>
                  </a:cubicBezTo>
                  <a:cubicBezTo>
                    <a:pt x="336" y="43"/>
                    <a:pt x="336" y="70"/>
                    <a:pt x="308" y="89"/>
                  </a:cubicBezTo>
                  <a:cubicBezTo>
                    <a:pt x="121" y="248"/>
                    <a:pt x="121" y="248"/>
                    <a:pt x="121" y="248"/>
                  </a:cubicBezTo>
                  <a:cubicBezTo>
                    <a:pt x="308" y="415"/>
                    <a:pt x="308" y="415"/>
                    <a:pt x="308" y="415"/>
                  </a:cubicBezTo>
                  <a:cubicBezTo>
                    <a:pt x="336" y="434"/>
                    <a:pt x="336" y="462"/>
                    <a:pt x="317" y="480"/>
                  </a:cubicBezTo>
                  <a:cubicBezTo>
                    <a:pt x="308" y="490"/>
                    <a:pt x="289" y="499"/>
                    <a:pt x="280" y="4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4"/>
            <p:cNvSpPr/>
            <p:nvPr/>
          </p:nvSpPr>
          <p:spPr>
            <a:xfrm>
              <a:off x="4329383" y="3056077"/>
              <a:ext cx="212023" cy="323539"/>
            </a:xfrm>
            <a:custGeom>
              <a:avLst/>
              <a:gdLst/>
              <a:ahLst/>
              <a:cxnLst/>
              <a:rect l="l" t="t" r="r" b="b"/>
              <a:pathLst>
                <a:path w="327" h="499" extrusionOk="0">
                  <a:moveTo>
                    <a:pt x="48" y="499"/>
                  </a:moveTo>
                  <a:lnTo>
                    <a:pt x="48" y="499"/>
                  </a:lnTo>
                  <a:cubicBezTo>
                    <a:pt x="38" y="499"/>
                    <a:pt x="19" y="490"/>
                    <a:pt x="10" y="480"/>
                  </a:cubicBezTo>
                  <a:cubicBezTo>
                    <a:pt x="-8" y="462"/>
                    <a:pt x="1" y="434"/>
                    <a:pt x="19" y="415"/>
                  </a:cubicBezTo>
                  <a:cubicBezTo>
                    <a:pt x="206" y="248"/>
                    <a:pt x="206" y="248"/>
                    <a:pt x="206" y="248"/>
                  </a:cubicBezTo>
                  <a:cubicBezTo>
                    <a:pt x="19" y="89"/>
                    <a:pt x="19" y="89"/>
                    <a:pt x="19" y="89"/>
                  </a:cubicBezTo>
                  <a:cubicBezTo>
                    <a:pt x="1" y="70"/>
                    <a:pt x="-8" y="43"/>
                    <a:pt x="10" y="24"/>
                  </a:cubicBezTo>
                  <a:cubicBezTo>
                    <a:pt x="29" y="-5"/>
                    <a:pt x="57" y="-5"/>
                    <a:pt x="85" y="14"/>
                  </a:cubicBezTo>
                  <a:cubicBezTo>
                    <a:pt x="309" y="210"/>
                    <a:pt x="309" y="210"/>
                    <a:pt x="309" y="210"/>
                  </a:cubicBezTo>
                  <a:cubicBezTo>
                    <a:pt x="318" y="219"/>
                    <a:pt x="327" y="238"/>
                    <a:pt x="327" y="248"/>
                  </a:cubicBezTo>
                  <a:cubicBezTo>
                    <a:pt x="327" y="266"/>
                    <a:pt x="318" y="275"/>
                    <a:pt x="309" y="284"/>
                  </a:cubicBezTo>
                  <a:cubicBezTo>
                    <a:pt x="85" y="490"/>
                    <a:pt x="85" y="490"/>
                    <a:pt x="85" y="490"/>
                  </a:cubicBezTo>
                  <a:cubicBezTo>
                    <a:pt x="76" y="490"/>
                    <a:pt x="57" y="499"/>
                    <a:pt x="48" y="4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4"/>
            <p:cNvSpPr/>
            <p:nvPr/>
          </p:nvSpPr>
          <p:spPr>
            <a:xfrm>
              <a:off x="4103744" y="3002261"/>
              <a:ext cx="222397" cy="425334"/>
            </a:xfrm>
            <a:custGeom>
              <a:avLst/>
              <a:gdLst/>
              <a:ahLst/>
              <a:cxnLst/>
              <a:rect l="l" t="t" r="r" b="b"/>
              <a:pathLst>
                <a:path w="343" h="656" extrusionOk="0">
                  <a:moveTo>
                    <a:pt x="50" y="656"/>
                  </a:moveTo>
                  <a:lnTo>
                    <a:pt x="50" y="656"/>
                  </a:lnTo>
                  <a:cubicBezTo>
                    <a:pt x="42" y="656"/>
                    <a:pt x="42" y="656"/>
                    <a:pt x="32" y="647"/>
                  </a:cubicBezTo>
                  <a:cubicBezTo>
                    <a:pt x="4" y="638"/>
                    <a:pt x="-5" y="610"/>
                    <a:pt x="4" y="582"/>
                  </a:cubicBezTo>
                  <a:cubicBezTo>
                    <a:pt x="247" y="32"/>
                    <a:pt x="247" y="32"/>
                    <a:pt x="247" y="32"/>
                  </a:cubicBezTo>
                  <a:cubicBezTo>
                    <a:pt x="255" y="4"/>
                    <a:pt x="284" y="-5"/>
                    <a:pt x="312" y="4"/>
                  </a:cubicBezTo>
                  <a:cubicBezTo>
                    <a:pt x="340" y="14"/>
                    <a:pt x="349" y="41"/>
                    <a:pt x="340" y="69"/>
                  </a:cubicBezTo>
                  <a:cubicBezTo>
                    <a:pt x="97" y="629"/>
                    <a:pt x="97" y="629"/>
                    <a:pt x="97" y="629"/>
                  </a:cubicBezTo>
                  <a:cubicBezTo>
                    <a:pt x="88" y="647"/>
                    <a:pt x="69" y="656"/>
                    <a:pt x="5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grpSp>
        <p:nvGrpSpPr>
          <p:cNvPr id="46" name="Google Shape;46;p3"/>
          <p:cNvGrpSpPr/>
          <p:nvPr/>
        </p:nvGrpSpPr>
        <p:grpSpPr>
          <a:xfrm rot="10800000" flipH="1">
            <a:off x="45850" y="68209"/>
            <a:ext cx="9030615" cy="5008541"/>
            <a:chOff x="45850" y="68209"/>
            <a:chExt cx="9030615" cy="5008541"/>
          </a:xfrm>
        </p:grpSpPr>
        <p:grpSp>
          <p:nvGrpSpPr>
            <p:cNvPr id="47" name="Google Shape;47;p3"/>
            <p:cNvGrpSpPr/>
            <p:nvPr/>
          </p:nvGrpSpPr>
          <p:grpSpPr>
            <a:xfrm>
              <a:off x="510235" y="68210"/>
              <a:ext cx="292320" cy="1796040"/>
              <a:chOff x="-1674265" y="921385"/>
              <a:chExt cx="292320" cy="1796040"/>
            </a:xfrm>
          </p:grpSpPr>
          <p:sp>
            <p:nvSpPr>
              <p:cNvPr id="48" name="Google Shape;48;p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50;p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1" name="Google Shape;51;p3"/>
            <p:cNvGrpSpPr/>
            <p:nvPr/>
          </p:nvGrpSpPr>
          <p:grpSpPr>
            <a:xfrm rot="5400000">
              <a:off x="8032285" y="3353785"/>
              <a:ext cx="292320" cy="1796040"/>
              <a:chOff x="-1674265" y="921385"/>
              <a:chExt cx="292320" cy="1796040"/>
            </a:xfrm>
          </p:grpSpPr>
          <p:sp>
            <p:nvSpPr>
              <p:cNvPr id="52" name="Google Shape;52;p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54;p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5" name="Google Shape;55;p3"/>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56;p3"/>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57;p3"/>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8" name="Google Shape;58;p3"/>
            <p:cNvGrpSpPr/>
            <p:nvPr/>
          </p:nvGrpSpPr>
          <p:grpSpPr>
            <a:xfrm>
              <a:off x="2225046" y="68209"/>
              <a:ext cx="93228" cy="93557"/>
              <a:chOff x="6269280" y="1002240"/>
              <a:chExt cx="130920" cy="131400"/>
            </a:xfrm>
          </p:grpSpPr>
          <p:cxnSp>
            <p:nvCxnSpPr>
              <p:cNvPr id="59" name="Google Shape;59;p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0" name="Google Shape;60;p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61" name="Google Shape;61;p3"/>
            <p:cNvGrpSpPr/>
            <p:nvPr/>
          </p:nvGrpSpPr>
          <p:grpSpPr>
            <a:xfrm>
              <a:off x="8935371" y="4905609"/>
              <a:ext cx="93228" cy="93557"/>
              <a:chOff x="6269280" y="1002240"/>
              <a:chExt cx="130920" cy="131400"/>
            </a:xfrm>
          </p:grpSpPr>
          <p:cxnSp>
            <p:nvCxnSpPr>
              <p:cNvPr id="62" name="Google Shape;62;p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63" name="Google Shape;63;p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64" name="Google Shape;64;p3"/>
          <p:cNvGrpSpPr/>
          <p:nvPr/>
        </p:nvGrpSpPr>
        <p:grpSpPr>
          <a:xfrm>
            <a:off x="229950" y="221250"/>
            <a:ext cx="8684100" cy="4701000"/>
            <a:chOff x="229950" y="223100"/>
            <a:chExt cx="8684100" cy="4701000"/>
          </a:xfrm>
        </p:grpSpPr>
        <p:sp>
          <p:nvSpPr>
            <p:cNvPr id="65" name="Google Shape;65;p3"/>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6" name="Google Shape;66;p3"/>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67" name="Google Shape;67;p3"/>
          <p:cNvSpPr txBox="1">
            <a:spLocks noGrp="1"/>
          </p:cNvSpPr>
          <p:nvPr>
            <p:ph type="title"/>
          </p:nvPr>
        </p:nvSpPr>
        <p:spPr>
          <a:xfrm>
            <a:off x="3815888" y="3563625"/>
            <a:ext cx="3540900" cy="9252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68" name="Google Shape;68;p3"/>
          <p:cNvSpPr txBox="1">
            <a:spLocks noGrp="1"/>
          </p:cNvSpPr>
          <p:nvPr>
            <p:ph type="title" idx="2" hasCustomPrompt="1"/>
          </p:nvPr>
        </p:nvSpPr>
        <p:spPr>
          <a:xfrm>
            <a:off x="3815888" y="2638425"/>
            <a:ext cx="1707300" cy="925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4500"/>
              <a:buNone/>
              <a:defRPr sz="4500"/>
            </a:lvl1pPr>
            <a:lvl2pPr lvl="1" algn="ctr" rtl="0">
              <a:spcBef>
                <a:spcPts val="0"/>
              </a:spcBef>
              <a:spcAft>
                <a:spcPts val="0"/>
              </a:spcAft>
              <a:buClr>
                <a:schemeClr val="lt1"/>
              </a:buClr>
              <a:buSzPts val="4500"/>
              <a:buNone/>
              <a:defRPr sz="4500">
                <a:solidFill>
                  <a:schemeClr val="lt1"/>
                </a:solidFill>
              </a:defRPr>
            </a:lvl2pPr>
            <a:lvl3pPr lvl="2" algn="ctr" rtl="0">
              <a:spcBef>
                <a:spcPts val="0"/>
              </a:spcBef>
              <a:spcAft>
                <a:spcPts val="0"/>
              </a:spcAft>
              <a:buClr>
                <a:schemeClr val="lt1"/>
              </a:buClr>
              <a:buSzPts val="4500"/>
              <a:buNone/>
              <a:defRPr sz="4500">
                <a:solidFill>
                  <a:schemeClr val="lt1"/>
                </a:solidFill>
              </a:defRPr>
            </a:lvl3pPr>
            <a:lvl4pPr lvl="3" algn="ctr" rtl="0">
              <a:spcBef>
                <a:spcPts val="0"/>
              </a:spcBef>
              <a:spcAft>
                <a:spcPts val="0"/>
              </a:spcAft>
              <a:buClr>
                <a:schemeClr val="lt1"/>
              </a:buClr>
              <a:buSzPts val="4500"/>
              <a:buNone/>
              <a:defRPr sz="4500">
                <a:solidFill>
                  <a:schemeClr val="lt1"/>
                </a:solidFill>
              </a:defRPr>
            </a:lvl4pPr>
            <a:lvl5pPr lvl="4" algn="ctr" rtl="0">
              <a:spcBef>
                <a:spcPts val="0"/>
              </a:spcBef>
              <a:spcAft>
                <a:spcPts val="0"/>
              </a:spcAft>
              <a:buClr>
                <a:schemeClr val="lt1"/>
              </a:buClr>
              <a:buSzPts val="4500"/>
              <a:buNone/>
              <a:defRPr sz="4500">
                <a:solidFill>
                  <a:schemeClr val="lt1"/>
                </a:solidFill>
              </a:defRPr>
            </a:lvl5pPr>
            <a:lvl6pPr lvl="5" algn="ctr" rtl="0">
              <a:spcBef>
                <a:spcPts val="0"/>
              </a:spcBef>
              <a:spcAft>
                <a:spcPts val="0"/>
              </a:spcAft>
              <a:buClr>
                <a:schemeClr val="lt1"/>
              </a:buClr>
              <a:buSzPts val="4500"/>
              <a:buNone/>
              <a:defRPr sz="4500">
                <a:solidFill>
                  <a:schemeClr val="lt1"/>
                </a:solidFill>
              </a:defRPr>
            </a:lvl6pPr>
            <a:lvl7pPr lvl="6" algn="ctr" rtl="0">
              <a:spcBef>
                <a:spcPts val="0"/>
              </a:spcBef>
              <a:spcAft>
                <a:spcPts val="0"/>
              </a:spcAft>
              <a:buClr>
                <a:schemeClr val="lt1"/>
              </a:buClr>
              <a:buSzPts val="4500"/>
              <a:buNone/>
              <a:defRPr sz="4500">
                <a:solidFill>
                  <a:schemeClr val="lt1"/>
                </a:solidFill>
              </a:defRPr>
            </a:lvl7pPr>
            <a:lvl8pPr lvl="7" algn="ctr" rtl="0">
              <a:spcBef>
                <a:spcPts val="0"/>
              </a:spcBef>
              <a:spcAft>
                <a:spcPts val="0"/>
              </a:spcAft>
              <a:buClr>
                <a:schemeClr val="lt1"/>
              </a:buClr>
              <a:buSzPts val="4500"/>
              <a:buNone/>
              <a:defRPr sz="4500">
                <a:solidFill>
                  <a:schemeClr val="lt1"/>
                </a:solidFill>
              </a:defRPr>
            </a:lvl8pPr>
            <a:lvl9pPr lvl="8" algn="ctr" rtl="0">
              <a:spcBef>
                <a:spcPts val="0"/>
              </a:spcBef>
              <a:spcAft>
                <a:spcPts val="0"/>
              </a:spcAft>
              <a:buClr>
                <a:schemeClr val="lt1"/>
              </a:buClr>
              <a:buSzPts val="4500"/>
              <a:buNone/>
              <a:defRPr sz="4500">
                <a:solidFill>
                  <a:schemeClr val="lt1"/>
                </a:solidFill>
              </a:defRPr>
            </a:lvl9pPr>
          </a:lstStyle>
          <a:p>
            <a:r>
              <a:t>xx%</a:t>
            </a:r>
          </a:p>
        </p:txBody>
      </p:sp>
      <p:sp>
        <p:nvSpPr>
          <p:cNvPr id="69" name="Google Shape;69;p3"/>
          <p:cNvSpPr>
            <a:spLocks noGrp="1"/>
          </p:cNvSpPr>
          <p:nvPr>
            <p:ph type="pic" idx="3"/>
          </p:nvPr>
        </p:nvSpPr>
        <p:spPr>
          <a:xfrm>
            <a:off x="713224" y="654664"/>
            <a:ext cx="2765400" cy="38343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grpSp>
        <p:nvGrpSpPr>
          <p:cNvPr id="71" name="Google Shape;71;p4"/>
          <p:cNvGrpSpPr/>
          <p:nvPr/>
        </p:nvGrpSpPr>
        <p:grpSpPr>
          <a:xfrm>
            <a:off x="62465" y="61443"/>
            <a:ext cx="9008936" cy="4984562"/>
            <a:chOff x="62465" y="61443"/>
            <a:chExt cx="9008936" cy="4984562"/>
          </a:xfrm>
        </p:grpSpPr>
        <p:sp>
          <p:nvSpPr>
            <p:cNvPr id="72" name="Google Shape;72;p4"/>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3" name="Google Shape;73;p4"/>
            <p:cNvGrpSpPr/>
            <p:nvPr/>
          </p:nvGrpSpPr>
          <p:grpSpPr>
            <a:xfrm>
              <a:off x="6952951" y="61443"/>
              <a:ext cx="2118450" cy="1752875"/>
              <a:chOff x="5491775" y="-2376465"/>
              <a:chExt cx="2118450" cy="1752875"/>
            </a:xfrm>
          </p:grpSpPr>
          <p:grpSp>
            <p:nvGrpSpPr>
              <p:cNvPr id="74" name="Google Shape;74;p4"/>
              <p:cNvGrpSpPr/>
              <p:nvPr/>
            </p:nvGrpSpPr>
            <p:grpSpPr>
              <a:xfrm>
                <a:off x="5491775" y="-2376465"/>
                <a:ext cx="2071080" cy="1704960"/>
                <a:chOff x="5229000" y="875160"/>
                <a:chExt cx="2071080" cy="1704960"/>
              </a:xfrm>
            </p:grpSpPr>
            <p:sp>
              <p:nvSpPr>
                <p:cNvPr id="75" name="Google Shape;75;p4"/>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76;p4"/>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7" name="Google Shape;77;p4"/>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8" name="Google Shape;78;p4"/>
            <p:cNvGrpSpPr/>
            <p:nvPr/>
          </p:nvGrpSpPr>
          <p:grpSpPr>
            <a:xfrm>
              <a:off x="62465" y="4384685"/>
              <a:ext cx="93240" cy="661320"/>
              <a:chOff x="5433765" y="2597510"/>
              <a:chExt cx="93240" cy="661320"/>
            </a:xfrm>
          </p:grpSpPr>
          <p:sp>
            <p:nvSpPr>
              <p:cNvPr id="79" name="Google Shape;79;p4"/>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80" name="Google Shape;80;p4"/>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81" name="Google Shape;81;p4"/>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 name="Google Shape;82;p4"/>
            <p:cNvGrpSpPr/>
            <p:nvPr/>
          </p:nvGrpSpPr>
          <p:grpSpPr>
            <a:xfrm>
              <a:off x="62471" y="99234"/>
              <a:ext cx="93228" cy="93557"/>
              <a:chOff x="6269280" y="1002240"/>
              <a:chExt cx="130920" cy="131400"/>
            </a:xfrm>
          </p:grpSpPr>
          <p:cxnSp>
            <p:nvCxnSpPr>
              <p:cNvPr id="83" name="Google Shape;83;p4"/>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84" name="Google Shape;84;p4"/>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85" name="Google Shape;85;p4"/>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4"/>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87" name="Google Shape;87;p4"/>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88" name="Google Shape;88;p4"/>
          <p:cNvGrpSpPr/>
          <p:nvPr/>
        </p:nvGrpSpPr>
        <p:grpSpPr>
          <a:xfrm>
            <a:off x="229950" y="221250"/>
            <a:ext cx="8684100" cy="4701000"/>
            <a:chOff x="229950" y="223100"/>
            <a:chExt cx="8684100" cy="4701000"/>
          </a:xfrm>
        </p:grpSpPr>
        <p:sp>
          <p:nvSpPr>
            <p:cNvPr id="89" name="Google Shape;89;p4"/>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0" name="Google Shape;90;p4"/>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91" name="Google Shape;91;p4"/>
          <p:cNvGrpSpPr/>
          <p:nvPr/>
        </p:nvGrpSpPr>
        <p:grpSpPr>
          <a:xfrm>
            <a:off x="392348" y="1133775"/>
            <a:ext cx="177875" cy="3559174"/>
            <a:chOff x="392348" y="1133775"/>
            <a:chExt cx="177875" cy="3559174"/>
          </a:xfrm>
        </p:grpSpPr>
        <p:grpSp>
          <p:nvGrpSpPr>
            <p:cNvPr id="92" name="Google Shape;92;p4"/>
            <p:cNvGrpSpPr/>
            <p:nvPr/>
          </p:nvGrpSpPr>
          <p:grpSpPr>
            <a:xfrm>
              <a:off x="392348" y="4515073"/>
              <a:ext cx="177875" cy="177875"/>
              <a:chOff x="2025000" y="896760"/>
              <a:chExt cx="206280" cy="206280"/>
            </a:xfrm>
          </p:grpSpPr>
          <p:sp>
            <p:nvSpPr>
              <p:cNvPr id="93" name="Google Shape;93;p4"/>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 name="Google Shape;94;p4"/>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 name="Google Shape;95;p4"/>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 name="Google Shape;96;p4"/>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 name="Google Shape;97;p4"/>
            <p:cNvGrpSpPr/>
            <p:nvPr/>
          </p:nvGrpSpPr>
          <p:grpSpPr>
            <a:xfrm>
              <a:off x="421436" y="1133775"/>
              <a:ext cx="119700" cy="889950"/>
              <a:chOff x="388450" y="1133775"/>
              <a:chExt cx="119700" cy="889950"/>
            </a:xfrm>
          </p:grpSpPr>
          <p:cxnSp>
            <p:nvCxnSpPr>
              <p:cNvPr id="98" name="Google Shape;98;p4"/>
              <p:cNvCxnSpPr/>
              <p:nvPr/>
            </p:nvCxnSpPr>
            <p:spPr>
              <a:xfrm>
                <a:off x="448300" y="1178775"/>
                <a:ext cx="0" cy="788400"/>
              </a:xfrm>
              <a:prstGeom prst="straightConnector1">
                <a:avLst/>
              </a:prstGeom>
              <a:noFill/>
              <a:ln w="19050" cap="flat" cmpd="sng">
                <a:solidFill>
                  <a:schemeClr val="dk1"/>
                </a:solidFill>
                <a:prstDash val="solid"/>
                <a:round/>
                <a:headEnd type="none" w="med" len="med"/>
                <a:tailEnd type="none" w="med" len="med"/>
              </a:ln>
            </p:spPr>
          </p:cxnSp>
          <p:sp>
            <p:nvSpPr>
              <p:cNvPr id="99" name="Google Shape;99;p4"/>
              <p:cNvSpPr/>
              <p:nvPr/>
            </p:nvSpPr>
            <p:spPr>
              <a:xfrm>
                <a:off x="408400" y="1943925"/>
                <a:ext cx="79800" cy="79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4"/>
              <p:cNvSpPr/>
              <p:nvPr/>
            </p:nvSpPr>
            <p:spPr>
              <a:xfrm>
                <a:off x="388450" y="1133775"/>
                <a:ext cx="119700" cy="119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01" name="Google Shape;101;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4"/>
          <p:cNvSpPr txBox="1">
            <a:spLocks noGrp="1"/>
          </p:cNvSpPr>
          <p:nvPr>
            <p:ph type="body" idx="1"/>
          </p:nvPr>
        </p:nvSpPr>
        <p:spPr>
          <a:xfrm>
            <a:off x="720000" y="1215752"/>
            <a:ext cx="7704000" cy="365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1"/>
        <p:cNvGrpSpPr/>
        <p:nvPr/>
      </p:nvGrpSpPr>
      <p:grpSpPr>
        <a:xfrm>
          <a:off x="0" y="0"/>
          <a:ext cx="0" cy="0"/>
          <a:chOff x="0" y="0"/>
          <a:chExt cx="0" cy="0"/>
        </a:xfrm>
      </p:grpSpPr>
      <p:grpSp>
        <p:nvGrpSpPr>
          <p:cNvPr id="182" name="Google Shape;182;p7"/>
          <p:cNvGrpSpPr/>
          <p:nvPr/>
        </p:nvGrpSpPr>
        <p:grpSpPr>
          <a:xfrm rot="10800000" flipH="1">
            <a:off x="62465" y="61443"/>
            <a:ext cx="9008936" cy="4984562"/>
            <a:chOff x="62465" y="61443"/>
            <a:chExt cx="9008936" cy="4984562"/>
          </a:xfrm>
        </p:grpSpPr>
        <p:sp>
          <p:nvSpPr>
            <p:cNvPr id="183" name="Google Shape;183;p7"/>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84" name="Google Shape;184;p7"/>
            <p:cNvGrpSpPr/>
            <p:nvPr/>
          </p:nvGrpSpPr>
          <p:grpSpPr>
            <a:xfrm>
              <a:off x="6952951" y="61443"/>
              <a:ext cx="2118450" cy="1752875"/>
              <a:chOff x="5491775" y="-2376465"/>
              <a:chExt cx="2118450" cy="1752875"/>
            </a:xfrm>
          </p:grpSpPr>
          <p:grpSp>
            <p:nvGrpSpPr>
              <p:cNvPr id="185" name="Google Shape;185;p7"/>
              <p:cNvGrpSpPr/>
              <p:nvPr/>
            </p:nvGrpSpPr>
            <p:grpSpPr>
              <a:xfrm>
                <a:off x="5491775" y="-2376465"/>
                <a:ext cx="2071080" cy="1704960"/>
                <a:chOff x="5229000" y="875160"/>
                <a:chExt cx="2071080" cy="1704960"/>
              </a:xfrm>
            </p:grpSpPr>
            <p:sp>
              <p:nvSpPr>
                <p:cNvPr id="186" name="Google Shape;186;p7"/>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87;p7"/>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8" name="Google Shape;188;p7"/>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89" name="Google Shape;189;p7"/>
            <p:cNvGrpSpPr/>
            <p:nvPr/>
          </p:nvGrpSpPr>
          <p:grpSpPr>
            <a:xfrm>
              <a:off x="62465" y="4384685"/>
              <a:ext cx="93240" cy="661320"/>
              <a:chOff x="5433765" y="2597510"/>
              <a:chExt cx="93240" cy="661320"/>
            </a:xfrm>
          </p:grpSpPr>
          <p:sp>
            <p:nvSpPr>
              <p:cNvPr id="190" name="Google Shape;190;p7"/>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191" name="Google Shape;191;p7"/>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192" name="Google Shape;192;p7"/>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93" name="Google Shape;193;p7"/>
            <p:cNvGrpSpPr/>
            <p:nvPr/>
          </p:nvGrpSpPr>
          <p:grpSpPr>
            <a:xfrm>
              <a:off x="109071" y="99234"/>
              <a:ext cx="93228" cy="93557"/>
              <a:chOff x="6334720" y="1002240"/>
              <a:chExt cx="130920" cy="131400"/>
            </a:xfrm>
          </p:grpSpPr>
          <p:cxnSp>
            <p:nvCxnSpPr>
              <p:cNvPr id="194" name="Google Shape;194;p7"/>
              <p:cNvCxnSpPr/>
              <p:nvPr/>
            </p:nvCxnSpPr>
            <p:spPr>
              <a:xfrm rot="10800000" flipH="1">
                <a:off x="633484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195" name="Google Shape;195;p7"/>
              <p:cNvCxnSpPr/>
              <p:nvPr/>
            </p:nvCxnSpPr>
            <p:spPr>
              <a:xfrm rot="10800000">
                <a:off x="633472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sp>
          <p:nvSpPr>
            <p:cNvPr id="196" name="Google Shape;196;p7"/>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7"/>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198" name="Google Shape;198;p7"/>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199" name="Google Shape;199;p7"/>
          <p:cNvGrpSpPr/>
          <p:nvPr/>
        </p:nvGrpSpPr>
        <p:grpSpPr>
          <a:xfrm>
            <a:off x="229950" y="221250"/>
            <a:ext cx="8684100" cy="4701000"/>
            <a:chOff x="229950" y="223100"/>
            <a:chExt cx="8684100" cy="4701000"/>
          </a:xfrm>
        </p:grpSpPr>
        <p:sp>
          <p:nvSpPr>
            <p:cNvPr id="200" name="Google Shape;200;p7"/>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1" name="Google Shape;201;p7"/>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02" name="Google Shape;202;p7"/>
          <p:cNvSpPr txBox="1">
            <a:spLocks noGrp="1"/>
          </p:cNvSpPr>
          <p:nvPr>
            <p:ph type="title"/>
          </p:nvPr>
        </p:nvSpPr>
        <p:spPr>
          <a:xfrm>
            <a:off x="4002481" y="929700"/>
            <a:ext cx="44283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7"/>
          <p:cNvSpPr txBox="1">
            <a:spLocks noGrp="1"/>
          </p:cNvSpPr>
          <p:nvPr>
            <p:ph type="subTitle" idx="1"/>
          </p:nvPr>
        </p:nvSpPr>
        <p:spPr>
          <a:xfrm>
            <a:off x="4002200" y="1505700"/>
            <a:ext cx="4428300" cy="27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0"/>
              </a:spcBef>
              <a:spcAft>
                <a:spcPts val="0"/>
              </a:spcAft>
              <a:buClr>
                <a:srgbClr val="E76A28"/>
              </a:buClr>
              <a:buSzPts val="1200"/>
              <a:buChar char="■"/>
              <a:defRPr/>
            </a:lvl3pPr>
            <a:lvl4pPr lvl="3" algn="ctr" rtl="0">
              <a:lnSpc>
                <a:spcPct val="100000"/>
              </a:lnSpc>
              <a:spcBef>
                <a:spcPts val="0"/>
              </a:spcBef>
              <a:spcAft>
                <a:spcPts val="0"/>
              </a:spcAft>
              <a:buClr>
                <a:srgbClr val="E76A28"/>
              </a:buClr>
              <a:buSzPts val="1200"/>
              <a:buChar char="●"/>
              <a:defRPr/>
            </a:lvl4pPr>
            <a:lvl5pPr lvl="4" algn="ctr" rtl="0">
              <a:lnSpc>
                <a:spcPct val="100000"/>
              </a:lnSpc>
              <a:spcBef>
                <a:spcPts val="0"/>
              </a:spcBef>
              <a:spcAft>
                <a:spcPts val="0"/>
              </a:spcAft>
              <a:buClr>
                <a:srgbClr val="E76A28"/>
              </a:buClr>
              <a:buSzPts val="1200"/>
              <a:buChar char="○"/>
              <a:defRPr/>
            </a:lvl5pPr>
            <a:lvl6pPr lvl="5" algn="ctr" rtl="0">
              <a:lnSpc>
                <a:spcPct val="100000"/>
              </a:lnSpc>
              <a:spcBef>
                <a:spcPts val="0"/>
              </a:spcBef>
              <a:spcAft>
                <a:spcPts val="0"/>
              </a:spcAft>
              <a:buClr>
                <a:srgbClr val="999999"/>
              </a:buClr>
              <a:buSzPts val="1200"/>
              <a:buChar char="■"/>
              <a:defRPr/>
            </a:lvl6pPr>
            <a:lvl7pPr lvl="6" algn="ctr" rtl="0">
              <a:lnSpc>
                <a:spcPct val="100000"/>
              </a:lnSpc>
              <a:spcBef>
                <a:spcPts val="0"/>
              </a:spcBef>
              <a:spcAft>
                <a:spcPts val="0"/>
              </a:spcAft>
              <a:buClr>
                <a:srgbClr val="999999"/>
              </a:buClr>
              <a:buSzPts val="1200"/>
              <a:buChar char="●"/>
              <a:defRPr/>
            </a:lvl7pPr>
            <a:lvl8pPr lvl="7" algn="ctr" rtl="0">
              <a:lnSpc>
                <a:spcPct val="100000"/>
              </a:lnSpc>
              <a:spcBef>
                <a:spcPts val="0"/>
              </a:spcBef>
              <a:spcAft>
                <a:spcPts val="0"/>
              </a:spcAft>
              <a:buClr>
                <a:srgbClr val="999999"/>
              </a:buClr>
              <a:buSzPts val="1200"/>
              <a:buChar char="○"/>
              <a:defRPr/>
            </a:lvl8pPr>
            <a:lvl9pPr lvl="8" algn="ctr" rtl="0">
              <a:lnSpc>
                <a:spcPct val="100000"/>
              </a:lnSpc>
              <a:spcBef>
                <a:spcPts val="0"/>
              </a:spcBef>
              <a:spcAft>
                <a:spcPts val="0"/>
              </a:spcAft>
              <a:buClr>
                <a:srgbClr val="999999"/>
              </a:buClr>
              <a:buSzPts val="1200"/>
              <a:buChar char="■"/>
              <a:defRPr/>
            </a:lvl9pPr>
          </a:lstStyle>
          <a:p>
            <a:endParaRPr/>
          </a:p>
        </p:txBody>
      </p:sp>
      <p:sp>
        <p:nvSpPr>
          <p:cNvPr id="204" name="Google Shape;204;p7"/>
          <p:cNvSpPr>
            <a:spLocks noGrp="1"/>
          </p:cNvSpPr>
          <p:nvPr>
            <p:ph type="pic" idx="2"/>
          </p:nvPr>
        </p:nvSpPr>
        <p:spPr>
          <a:xfrm>
            <a:off x="713225" y="656082"/>
            <a:ext cx="2756700" cy="3831300"/>
          </a:xfrm>
          <a:prstGeom prst="rect">
            <a:avLst/>
          </a:prstGeom>
          <a:noFill/>
          <a:ln>
            <a:noFill/>
          </a:ln>
        </p:spPr>
      </p:sp>
      <p:grpSp>
        <p:nvGrpSpPr>
          <p:cNvPr id="205" name="Google Shape;205;p7"/>
          <p:cNvGrpSpPr/>
          <p:nvPr/>
        </p:nvGrpSpPr>
        <p:grpSpPr>
          <a:xfrm>
            <a:off x="4285372" y="4520661"/>
            <a:ext cx="177875" cy="177875"/>
            <a:chOff x="2025000" y="896760"/>
            <a:chExt cx="206280" cy="206280"/>
          </a:xfrm>
        </p:grpSpPr>
        <p:sp>
          <p:nvSpPr>
            <p:cNvPr id="206" name="Google Shape;206;p7"/>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 name="Google Shape;207;p7"/>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 name="Google Shape;208;p7"/>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7"/>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0"/>
        <p:cNvGrpSpPr/>
        <p:nvPr/>
      </p:nvGrpSpPr>
      <p:grpSpPr>
        <a:xfrm>
          <a:off x="0" y="0"/>
          <a:ext cx="0" cy="0"/>
          <a:chOff x="0" y="0"/>
          <a:chExt cx="0" cy="0"/>
        </a:xfrm>
      </p:grpSpPr>
      <p:grpSp>
        <p:nvGrpSpPr>
          <p:cNvPr id="211" name="Google Shape;211;p8"/>
          <p:cNvGrpSpPr/>
          <p:nvPr/>
        </p:nvGrpSpPr>
        <p:grpSpPr>
          <a:xfrm>
            <a:off x="62465" y="61443"/>
            <a:ext cx="9008936" cy="4984562"/>
            <a:chOff x="62465" y="61443"/>
            <a:chExt cx="9008936" cy="4984562"/>
          </a:xfrm>
        </p:grpSpPr>
        <p:sp>
          <p:nvSpPr>
            <p:cNvPr id="212" name="Google Shape;212;p8"/>
            <p:cNvSpPr/>
            <p:nvPr/>
          </p:nvSpPr>
          <p:spPr>
            <a:xfrm>
              <a:off x="8857875" y="26739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13" name="Google Shape;213;p8"/>
            <p:cNvGrpSpPr/>
            <p:nvPr/>
          </p:nvGrpSpPr>
          <p:grpSpPr>
            <a:xfrm>
              <a:off x="6952951" y="61443"/>
              <a:ext cx="2118450" cy="1752875"/>
              <a:chOff x="5491775" y="-2376465"/>
              <a:chExt cx="2118450" cy="1752875"/>
            </a:xfrm>
          </p:grpSpPr>
          <p:grpSp>
            <p:nvGrpSpPr>
              <p:cNvPr id="214" name="Google Shape;214;p8"/>
              <p:cNvGrpSpPr/>
              <p:nvPr/>
            </p:nvGrpSpPr>
            <p:grpSpPr>
              <a:xfrm>
                <a:off x="5491775" y="-2376465"/>
                <a:ext cx="2071080" cy="1704960"/>
                <a:chOff x="5229000" y="875160"/>
                <a:chExt cx="2071080" cy="1704960"/>
              </a:xfrm>
            </p:grpSpPr>
            <p:sp>
              <p:nvSpPr>
                <p:cNvPr id="215" name="Google Shape;215;p8"/>
                <p:cNvSpPr/>
                <p:nvPr/>
              </p:nvSpPr>
              <p:spPr>
                <a:xfrm>
                  <a:off x="5229000" y="87516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 name="Google Shape;216;p8"/>
                <p:cNvSpPr/>
                <p:nvPr/>
              </p:nvSpPr>
              <p:spPr>
                <a:xfrm>
                  <a:off x="5275440" y="921960"/>
                  <a:ext cx="2024640" cy="1658160"/>
                </a:xfrm>
                <a:custGeom>
                  <a:avLst/>
                  <a:gdLst/>
                  <a:ahLst/>
                  <a:cxnLst/>
                  <a:rect l="l" t="t" r="r" b="b"/>
                  <a:pathLst>
                    <a:path w="5624" h="4606" fill="none" extrusionOk="0">
                      <a:moveTo>
                        <a:pt x="0" y="0"/>
                      </a:moveTo>
                      <a:lnTo>
                        <a:pt x="0" y="0"/>
                      </a:lnTo>
                      <a:cubicBezTo>
                        <a:pt x="0" y="1249"/>
                        <a:pt x="0" y="1249"/>
                        <a:pt x="0" y="1249"/>
                      </a:cubicBezTo>
                      <a:cubicBezTo>
                        <a:pt x="4924" y="1249"/>
                        <a:pt x="4924" y="1249"/>
                        <a:pt x="4924" y="1249"/>
                      </a:cubicBezTo>
                      <a:cubicBezTo>
                        <a:pt x="5316" y="1249"/>
                        <a:pt x="5624" y="1566"/>
                        <a:pt x="5624" y="1948"/>
                      </a:cubicBezTo>
                      <a:cubicBezTo>
                        <a:pt x="5624" y="4606"/>
                        <a:pt x="5624" y="4606"/>
                        <a:pt x="5624" y="4606"/>
                      </a:cubicBezTo>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17" name="Google Shape;217;p8"/>
              <p:cNvSpPr/>
              <p:nvPr/>
            </p:nvSpPr>
            <p:spPr>
              <a:xfrm>
                <a:off x="7516625" y="-717190"/>
                <a:ext cx="93600" cy="93600"/>
              </a:xfrm>
              <a:custGeom>
                <a:avLst/>
                <a:gdLst/>
                <a:ahLst/>
                <a:cxnLst/>
                <a:rect l="l" t="t" r="r" b="b"/>
                <a:pathLst>
                  <a:path w="260" h="260" extrusionOk="0">
                    <a:moveTo>
                      <a:pt x="260" y="130"/>
                    </a:moveTo>
                    <a:lnTo>
                      <a:pt x="260" y="130"/>
                    </a:lnTo>
                    <a:cubicBezTo>
                      <a:pt x="260" y="205"/>
                      <a:pt x="205" y="260"/>
                      <a:pt x="129" y="260"/>
                    </a:cubicBezTo>
                    <a:cubicBezTo>
                      <a:pt x="55" y="260"/>
                      <a:pt x="0" y="205"/>
                      <a:pt x="0" y="130"/>
                    </a:cubicBezTo>
                    <a:cubicBezTo>
                      <a:pt x="0" y="64"/>
                      <a:pt x="55" y="0"/>
                      <a:pt x="129" y="0"/>
                    </a:cubicBezTo>
                    <a:cubicBezTo>
                      <a:pt x="205" y="0"/>
                      <a:pt x="260" y="64"/>
                      <a:pt x="260"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8" name="Google Shape;218;p8"/>
            <p:cNvGrpSpPr/>
            <p:nvPr/>
          </p:nvGrpSpPr>
          <p:grpSpPr>
            <a:xfrm>
              <a:off x="62465" y="4384685"/>
              <a:ext cx="93240" cy="661320"/>
              <a:chOff x="5433765" y="2597510"/>
              <a:chExt cx="93240" cy="661320"/>
            </a:xfrm>
          </p:grpSpPr>
          <p:sp>
            <p:nvSpPr>
              <p:cNvPr id="219" name="Google Shape;219;p8"/>
              <p:cNvSpPr/>
              <p:nvPr/>
            </p:nvSpPr>
            <p:spPr>
              <a:xfrm>
                <a:off x="5433765" y="25975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220" name="Google Shape;220;p8"/>
              <p:cNvCxnSpPr/>
              <p:nvPr/>
            </p:nvCxnSpPr>
            <p:spPr>
              <a:xfrm>
                <a:off x="5480385" y="26443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221" name="Google Shape;221;p8"/>
              <p:cNvSpPr/>
              <p:nvPr/>
            </p:nvSpPr>
            <p:spPr>
              <a:xfrm>
                <a:off x="5451945" y="32015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2" name="Google Shape;222;p8"/>
            <p:cNvGrpSpPr/>
            <p:nvPr/>
          </p:nvGrpSpPr>
          <p:grpSpPr>
            <a:xfrm>
              <a:off x="62471" y="99234"/>
              <a:ext cx="93228" cy="93557"/>
              <a:chOff x="6269280" y="1002240"/>
              <a:chExt cx="130920" cy="131400"/>
            </a:xfrm>
          </p:grpSpPr>
          <p:cxnSp>
            <p:nvCxnSpPr>
              <p:cNvPr id="223" name="Google Shape;223;p8"/>
              <p:cNvCxnSpPr/>
              <p:nvPr/>
            </p:nvCxnSpPr>
            <p:spPr>
              <a:xfrm rot="10800000" flipH="1">
                <a:off x="626940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224" name="Google Shape;224;p8"/>
              <p:cNvCxnSpPr/>
              <p:nvPr/>
            </p:nvCxnSpPr>
            <p:spPr>
              <a:xfrm rot="10800000">
                <a:off x="626928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sp>
          <p:nvSpPr>
            <p:cNvPr id="225" name="Google Shape;225;p8"/>
            <p:cNvSpPr/>
            <p:nvPr/>
          </p:nvSpPr>
          <p:spPr>
            <a:xfrm>
              <a:off x="8918025" y="77107"/>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8"/>
            <p:cNvSpPr/>
            <p:nvPr/>
          </p:nvSpPr>
          <p:spPr>
            <a:xfrm>
              <a:off x="8975225" y="4944200"/>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sp>
          <p:nvSpPr>
            <p:cNvPr id="227" name="Google Shape;227;p8"/>
            <p:cNvSpPr/>
            <p:nvPr/>
          </p:nvSpPr>
          <p:spPr>
            <a:xfrm>
              <a:off x="73000" y="1495675"/>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Code Pro"/>
                <a:ea typeface="Source Code Pro"/>
                <a:cs typeface="Source Code Pro"/>
                <a:sym typeface="Source Code Pro"/>
              </a:endParaRPr>
            </a:p>
          </p:txBody>
        </p:sp>
      </p:grpSp>
      <p:grpSp>
        <p:nvGrpSpPr>
          <p:cNvPr id="228" name="Google Shape;228;p8"/>
          <p:cNvGrpSpPr/>
          <p:nvPr/>
        </p:nvGrpSpPr>
        <p:grpSpPr>
          <a:xfrm>
            <a:off x="229950" y="221250"/>
            <a:ext cx="8684100" cy="4701000"/>
            <a:chOff x="229950" y="223100"/>
            <a:chExt cx="8684100" cy="4701000"/>
          </a:xfrm>
        </p:grpSpPr>
        <p:sp>
          <p:nvSpPr>
            <p:cNvPr id="229" name="Google Shape;229;p8"/>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0" name="Google Shape;230;p8"/>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31" name="Google Shape;2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2"/>
        <p:cNvGrpSpPr/>
        <p:nvPr/>
      </p:nvGrpSpPr>
      <p:grpSpPr>
        <a:xfrm>
          <a:off x="0" y="0"/>
          <a:ext cx="0" cy="0"/>
          <a:chOff x="0" y="0"/>
          <a:chExt cx="0" cy="0"/>
        </a:xfrm>
      </p:grpSpPr>
      <p:grpSp>
        <p:nvGrpSpPr>
          <p:cNvPr id="233" name="Google Shape;233;p9"/>
          <p:cNvGrpSpPr/>
          <p:nvPr/>
        </p:nvGrpSpPr>
        <p:grpSpPr>
          <a:xfrm rot="10800000" flipH="1">
            <a:off x="45850" y="68209"/>
            <a:ext cx="9030615" cy="5008541"/>
            <a:chOff x="45850" y="68209"/>
            <a:chExt cx="9030615" cy="5008541"/>
          </a:xfrm>
        </p:grpSpPr>
        <p:grpSp>
          <p:nvGrpSpPr>
            <p:cNvPr id="234" name="Google Shape;234;p9"/>
            <p:cNvGrpSpPr/>
            <p:nvPr/>
          </p:nvGrpSpPr>
          <p:grpSpPr>
            <a:xfrm>
              <a:off x="510235" y="68210"/>
              <a:ext cx="292320" cy="1796040"/>
              <a:chOff x="-1674265" y="921385"/>
              <a:chExt cx="292320" cy="1796040"/>
            </a:xfrm>
          </p:grpSpPr>
          <p:sp>
            <p:nvSpPr>
              <p:cNvPr id="235" name="Google Shape;235;p9"/>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9"/>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9"/>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38" name="Google Shape;238;p9"/>
            <p:cNvGrpSpPr/>
            <p:nvPr/>
          </p:nvGrpSpPr>
          <p:grpSpPr>
            <a:xfrm rot="5400000">
              <a:off x="8032285" y="3353785"/>
              <a:ext cx="292320" cy="1796040"/>
              <a:chOff x="-1674265" y="921385"/>
              <a:chExt cx="292320" cy="1796040"/>
            </a:xfrm>
          </p:grpSpPr>
          <p:sp>
            <p:nvSpPr>
              <p:cNvPr id="239" name="Google Shape;239;p9"/>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9"/>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9"/>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42" name="Google Shape;242;p9"/>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 name="Google Shape;243;p9"/>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 name="Google Shape;244;p9"/>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45" name="Google Shape;245;p9"/>
            <p:cNvGrpSpPr/>
            <p:nvPr/>
          </p:nvGrpSpPr>
          <p:grpSpPr>
            <a:xfrm>
              <a:off x="2225046" y="68209"/>
              <a:ext cx="93228" cy="93557"/>
              <a:chOff x="6269280" y="1002240"/>
              <a:chExt cx="130920" cy="131400"/>
            </a:xfrm>
          </p:grpSpPr>
          <p:cxnSp>
            <p:nvCxnSpPr>
              <p:cNvPr id="246" name="Google Shape;246;p9"/>
              <p:cNvCxnSpPr/>
              <p:nvPr/>
            </p:nvCxnSpPr>
            <p:spPr>
              <a:xfrm rot="10800000" flipH="1">
                <a:off x="626940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247" name="Google Shape;247;p9"/>
              <p:cNvCxnSpPr/>
              <p:nvPr/>
            </p:nvCxnSpPr>
            <p:spPr>
              <a:xfrm rot="10800000">
                <a:off x="626928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grpSp>
          <p:nvGrpSpPr>
            <p:cNvPr id="248" name="Google Shape;248;p9"/>
            <p:cNvGrpSpPr/>
            <p:nvPr/>
          </p:nvGrpSpPr>
          <p:grpSpPr>
            <a:xfrm>
              <a:off x="8935371" y="4905609"/>
              <a:ext cx="93228" cy="93557"/>
              <a:chOff x="6269280" y="1002240"/>
              <a:chExt cx="130920" cy="131400"/>
            </a:xfrm>
          </p:grpSpPr>
          <p:cxnSp>
            <p:nvCxnSpPr>
              <p:cNvPr id="249" name="Google Shape;249;p9"/>
              <p:cNvCxnSpPr/>
              <p:nvPr/>
            </p:nvCxnSpPr>
            <p:spPr>
              <a:xfrm rot="10800000" flipH="1">
                <a:off x="6269400" y="1002240"/>
                <a:ext cx="130800" cy="131400"/>
              </a:xfrm>
              <a:prstGeom prst="straightConnector1">
                <a:avLst/>
              </a:prstGeom>
              <a:noFill/>
              <a:ln w="19050" cap="flat" cmpd="sng">
                <a:solidFill>
                  <a:srgbClr val="271F47"/>
                </a:solidFill>
                <a:prstDash val="solid"/>
                <a:miter lim="8000"/>
                <a:headEnd type="none" w="sm" len="sm"/>
                <a:tailEnd type="none" w="sm" len="sm"/>
              </a:ln>
            </p:spPr>
          </p:cxnSp>
          <p:cxnSp>
            <p:nvCxnSpPr>
              <p:cNvPr id="250" name="Google Shape;250;p9"/>
              <p:cNvCxnSpPr/>
              <p:nvPr/>
            </p:nvCxnSpPr>
            <p:spPr>
              <a:xfrm rot="10800000">
                <a:off x="6269280" y="1002240"/>
                <a:ext cx="130800" cy="131400"/>
              </a:xfrm>
              <a:prstGeom prst="straightConnector1">
                <a:avLst/>
              </a:prstGeom>
              <a:noFill/>
              <a:ln w="19050" cap="flat" cmpd="sng">
                <a:solidFill>
                  <a:srgbClr val="271F47"/>
                </a:solidFill>
                <a:prstDash val="solid"/>
                <a:miter lim="8000"/>
                <a:headEnd type="none" w="sm" len="sm"/>
                <a:tailEnd type="none" w="sm" len="sm"/>
              </a:ln>
            </p:spPr>
          </p:cxnSp>
        </p:grpSp>
      </p:grpSp>
      <p:grpSp>
        <p:nvGrpSpPr>
          <p:cNvPr id="251" name="Google Shape;251;p9"/>
          <p:cNvGrpSpPr/>
          <p:nvPr/>
        </p:nvGrpSpPr>
        <p:grpSpPr>
          <a:xfrm>
            <a:off x="229950" y="221250"/>
            <a:ext cx="8684100" cy="4701000"/>
            <a:chOff x="229950" y="223100"/>
            <a:chExt cx="8684100" cy="4701000"/>
          </a:xfrm>
        </p:grpSpPr>
        <p:sp>
          <p:nvSpPr>
            <p:cNvPr id="252" name="Google Shape;252;p9"/>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3" name="Google Shape;253;p9"/>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254" name="Google Shape;2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5" name="Google Shape;2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4"/>
        <p:cNvGrpSpPr/>
        <p:nvPr/>
      </p:nvGrpSpPr>
      <p:grpSpPr>
        <a:xfrm>
          <a:off x="0" y="0"/>
          <a:ext cx="0" cy="0"/>
          <a:chOff x="0" y="0"/>
          <a:chExt cx="0" cy="0"/>
        </a:xfrm>
      </p:grpSpPr>
      <p:grpSp>
        <p:nvGrpSpPr>
          <p:cNvPr id="285" name="Google Shape;285;p13"/>
          <p:cNvGrpSpPr/>
          <p:nvPr/>
        </p:nvGrpSpPr>
        <p:grpSpPr>
          <a:xfrm>
            <a:off x="45850" y="68209"/>
            <a:ext cx="9030615" cy="5008541"/>
            <a:chOff x="45850" y="68209"/>
            <a:chExt cx="9030615" cy="5008541"/>
          </a:xfrm>
        </p:grpSpPr>
        <p:grpSp>
          <p:nvGrpSpPr>
            <p:cNvPr id="286" name="Google Shape;286;p13"/>
            <p:cNvGrpSpPr/>
            <p:nvPr/>
          </p:nvGrpSpPr>
          <p:grpSpPr>
            <a:xfrm>
              <a:off x="510235" y="68210"/>
              <a:ext cx="292320" cy="1796040"/>
              <a:chOff x="-1674265" y="921385"/>
              <a:chExt cx="292320" cy="1796040"/>
            </a:xfrm>
          </p:grpSpPr>
          <p:sp>
            <p:nvSpPr>
              <p:cNvPr id="287" name="Google Shape;287;p1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1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289;p1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90" name="Google Shape;290;p13"/>
            <p:cNvGrpSpPr/>
            <p:nvPr/>
          </p:nvGrpSpPr>
          <p:grpSpPr>
            <a:xfrm rot="5400000">
              <a:off x="8032285" y="3353785"/>
              <a:ext cx="292320" cy="1796040"/>
              <a:chOff x="-1674265" y="921385"/>
              <a:chExt cx="292320" cy="1796040"/>
            </a:xfrm>
          </p:grpSpPr>
          <p:sp>
            <p:nvSpPr>
              <p:cNvPr id="291" name="Google Shape;291;p13"/>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13"/>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13"/>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94" name="Google Shape;294;p13"/>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 name="Google Shape;295;p13"/>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 name="Google Shape;296;p13"/>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97" name="Google Shape;297;p13"/>
            <p:cNvGrpSpPr/>
            <p:nvPr/>
          </p:nvGrpSpPr>
          <p:grpSpPr>
            <a:xfrm>
              <a:off x="2225046" y="68209"/>
              <a:ext cx="93228" cy="93557"/>
              <a:chOff x="6269280" y="1002240"/>
              <a:chExt cx="130920" cy="131400"/>
            </a:xfrm>
          </p:grpSpPr>
          <p:cxnSp>
            <p:nvCxnSpPr>
              <p:cNvPr id="298" name="Google Shape;298;p1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299" name="Google Shape;299;p1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nvGrpSpPr>
            <p:cNvPr id="300" name="Google Shape;300;p13"/>
            <p:cNvGrpSpPr/>
            <p:nvPr/>
          </p:nvGrpSpPr>
          <p:grpSpPr>
            <a:xfrm>
              <a:off x="8935371" y="4905609"/>
              <a:ext cx="93228" cy="93557"/>
              <a:chOff x="6269280" y="1002240"/>
              <a:chExt cx="130920" cy="131400"/>
            </a:xfrm>
          </p:grpSpPr>
          <p:cxnSp>
            <p:nvCxnSpPr>
              <p:cNvPr id="301" name="Google Shape;301;p13"/>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302" name="Google Shape;302;p13"/>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303" name="Google Shape;303;p13"/>
          <p:cNvGrpSpPr/>
          <p:nvPr/>
        </p:nvGrpSpPr>
        <p:grpSpPr>
          <a:xfrm>
            <a:off x="229950" y="221250"/>
            <a:ext cx="8684100" cy="4701000"/>
            <a:chOff x="229950" y="223100"/>
            <a:chExt cx="8684100" cy="4701000"/>
          </a:xfrm>
        </p:grpSpPr>
        <p:sp>
          <p:nvSpPr>
            <p:cNvPr id="304" name="Google Shape;304;p13"/>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
          <p:nvSpPr>
            <p:cNvPr id="305" name="Google Shape;305;p13"/>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grpSp>
      <p:sp>
        <p:nvSpPr>
          <p:cNvPr id="306" name="Google Shape;306;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13"/>
          <p:cNvSpPr txBox="1">
            <a:spLocks noGrp="1"/>
          </p:cNvSpPr>
          <p:nvPr>
            <p:ph type="title" idx="2" hasCustomPrompt="1"/>
          </p:nvPr>
        </p:nvSpPr>
        <p:spPr>
          <a:xfrm>
            <a:off x="713225" y="1291573"/>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title" idx="3" hasCustomPrompt="1"/>
          </p:nvPr>
        </p:nvSpPr>
        <p:spPr>
          <a:xfrm>
            <a:off x="3387187" y="129157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3"/>
          <p:cNvSpPr txBox="1">
            <a:spLocks noGrp="1"/>
          </p:cNvSpPr>
          <p:nvPr>
            <p:ph type="title" idx="4" hasCustomPrompt="1"/>
          </p:nvPr>
        </p:nvSpPr>
        <p:spPr>
          <a:xfrm>
            <a:off x="713225" y="2432835"/>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a:spLocks noGrp="1"/>
          </p:cNvSpPr>
          <p:nvPr>
            <p:ph type="title" idx="5" hasCustomPrompt="1"/>
          </p:nvPr>
        </p:nvSpPr>
        <p:spPr>
          <a:xfrm>
            <a:off x="3387187" y="243282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title" idx="6" hasCustomPrompt="1"/>
          </p:nvPr>
        </p:nvSpPr>
        <p:spPr>
          <a:xfrm>
            <a:off x="713225" y="357409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2" name="Google Shape;312;p13"/>
          <p:cNvSpPr txBox="1">
            <a:spLocks noGrp="1"/>
          </p:cNvSpPr>
          <p:nvPr>
            <p:ph type="title" idx="7" hasCustomPrompt="1"/>
          </p:nvPr>
        </p:nvSpPr>
        <p:spPr>
          <a:xfrm>
            <a:off x="3387187" y="3574078"/>
            <a:ext cx="1041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13"/>
          <p:cNvSpPr txBox="1">
            <a:spLocks noGrp="1"/>
          </p:cNvSpPr>
          <p:nvPr>
            <p:ph type="subTitle" idx="1"/>
          </p:nvPr>
        </p:nvSpPr>
        <p:spPr>
          <a:xfrm>
            <a:off x="713225" y="186427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314" name="Google Shape;314;p13"/>
          <p:cNvSpPr txBox="1">
            <a:spLocks noGrp="1"/>
          </p:cNvSpPr>
          <p:nvPr>
            <p:ph type="subTitle" idx="8"/>
          </p:nvPr>
        </p:nvSpPr>
        <p:spPr>
          <a:xfrm>
            <a:off x="713225" y="3005538"/>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315" name="Google Shape;315;p13"/>
          <p:cNvSpPr txBox="1">
            <a:spLocks noGrp="1"/>
          </p:cNvSpPr>
          <p:nvPr>
            <p:ph type="subTitle" idx="9"/>
          </p:nvPr>
        </p:nvSpPr>
        <p:spPr>
          <a:xfrm>
            <a:off x="713225" y="4146800"/>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316" name="Google Shape;316;p13"/>
          <p:cNvSpPr txBox="1">
            <a:spLocks noGrp="1"/>
          </p:cNvSpPr>
          <p:nvPr>
            <p:ph type="subTitle" idx="13"/>
          </p:nvPr>
        </p:nvSpPr>
        <p:spPr>
          <a:xfrm>
            <a:off x="3387187" y="186427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317" name="Google Shape;317;p13"/>
          <p:cNvSpPr txBox="1">
            <a:spLocks noGrp="1"/>
          </p:cNvSpPr>
          <p:nvPr>
            <p:ph type="subTitle" idx="14"/>
          </p:nvPr>
        </p:nvSpPr>
        <p:spPr>
          <a:xfrm>
            <a:off x="3387187" y="300552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318" name="Google Shape;318;p13"/>
          <p:cNvSpPr txBox="1">
            <a:spLocks noGrp="1"/>
          </p:cNvSpPr>
          <p:nvPr>
            <p:ph type="subTitle" idx="15"/>
          </p:nvPr>
        </p:nvSpPr>
        <p:spPr>
          <a:xfrm>
            <a:off x="3387187" y="4146775"/>
            <a:ext cx="2463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000" b="1">
                <a:solidFill>
                  <a:schemeClr val="dk1"/>
                </a:solidFill>
                <a:latin typeface="Bai Jamjuree"/>
                <a:ea typeface="Bai Jamjuree"/>
                <a:cs typeface="Bai Jamjuree"/>
                <a:sym typeface="Bai Jamjuree"/>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361"/>
        <p:cNvGrpSpPr/>
        <p:nvPr/>
      </p:nvGrpSpPr>
      <p:grpSpPr>
        <a:xfrm>
          <a:off x="0" y="0"/>
          <a:ext cx="0" cy="0"/>
          <a:chOff x="0" y="0"/>
          <a:chExt cx="0" cy="0"/>
        </a:xfrm>
      </p:grpSpPr>
      <p:grpSp>
        <p:nvGrpSpPr>
          <p:cNvPr id="362" name="Google Shape;362;p15"/>
          <p:cNvGrpSpPr/>
          <p:nvPr/>
        </p:nvGrpSpPr>
        <p:grpSpPr>
          <a:xfrm rot="10800000">
            <a:off x="45850" y="68209"/>
            <a:ext cx="9030615" cy="5008540"/>
            <a:chOff x="45850" y="68210"/>
            <a:chExt cx="9030615" cy="5008540"/>
          </a:xfrm>
        </p:grpSpPr>
        <p:grpSp>
          <p:nvGrpSpPr>
            <p:cNvPr id="363" name="Google Shape;363;p15"/>
            <p:cNvGrpSpPr/>
            <p:nvPr/>
          </p:nvGrpSpPr>
          <p:grpSpPr>
            <a:xfrm>
              <a:off x="510235" y="68210"/>
              <a:ext cx="292320" cy="1796040"/>
              <a:chOff x="-1674265" y="921385"/>
              <a:chExt cx="292320" cy="1796040"/>
            </a:xfrm>
          </p:grpSpPr>
          <p:sp>
            <p:nvSpPr>
              <p:cNvPr id="364" name="Google Shape;364;p15"/>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5"/>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6" name="Google Shape;366;p15"/>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67" name="Google Shape;367;p15"/>
            <p:cNvGrpSpPr/>
            <p:nvPr/>
          </p:nvGrpSpPr>
          <p:grpSpPr>
            <a:xfrm rot="5400000">
              <a:off x="8032285" y="3353785"/>
              <a:ext cx="292320" cy="1796040"/>
              <a:chOff x="-1674265" y="921385"/>
              <a:chExt cx="292320" cy="1796040"/>
            </a:xfrm>
          </p:grpSpPr>
          <p:sp>
            <p:nvSpPr>
              <p:cNvPr id="368" name="Google Shape;368;p15"/>
              <p:cNvSpPr/>
              <p:nvPr/>
            </p:nvSpPr>
            <p:spPr>
              <a:xfrm>
                <a:off x="-1674265" y="958825"/>
                <a:ext cx="254880" cy="1721160"/>
              </a:xfrm>
              <a:custGeom>
                <a:avLst/>
                <a:gdLst/>
                <a:ahLst/>
                <a:cxnLst/>
                <a:rect l="l" t="t" r="r" b="b"/>
                <a:pathLst>
                  <a:path w="708" h="4781" fill="none" extrusionOk="0">
                    <a:moveTo>
                      <a:pt x="458" y="4781"/>
                    </a:moveTo>
                    <a:lnTo>
                      <a:pt x="0" y="4312"/>
                    </a:lnTo>
                    <a:lnTo>
                      <a:pt x="0" y="0"/>
                    </a:lnTo>
                    <a:lnTo>
                      <a:pt x="708" y="0"/>
                    </a:lnTo>
                  </a:path>
                </a:pathLst>
              </a:custGeom>
              <a:noFill/>
              <a:ln w="19050" cap="rnd" cmpd="sng">
                <a:solidFill>
                  <a:schemeClr val="dk1"/>
                </a:solidFill>
                <a:prstDash val="solid"/>
                <a:miter lim="8000"/>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5"/>
              <p:cNvSpPr/>
              <p:nvPr/>
            </p:nvSpPr>
            <p:spPr>
              <a:xfrm>
                <a:off x="-1460785" y="921385"/>
                <a:ext cx="78840" cy="78840"/>
              </a:xfrm>
              <a:custGeom>
                <a:avLst/>
                <a:gdLst/>
                <a:ahLst/>
                <a:cxnLst/>
                <a:rect l="l" t="t" r="r" b="b"/>
                <a:pathLst>
                  <a:path w="219" h="219" extrusionOk="0">
                    <a:moveTo>
                      <a:pt x="219" y="104"/>
                    </a:moveTo>
                    <a:lnTo>
                      <a:pt x="219" y="104"/>
                    </a:lnTo>
                    <a:cubicBezTo>
                      <a:pt x="219" y="167"/>
                      <a:pt x="177" y="219"/>
                      <a:pt x="115" y="219"/>
                    </a:cubicBezTo>
                    <a:cubicBezTo>
                      <a:pt x="52" y="219"/>
                      <a:pt x="0" y="167"/>
                      <a:pt x="0" y="104"/>
                    </a:cubicBezTo>
                    <a:cubicBezTo>
                      <a:pt x="0" y="42"/>
                      <a:pt x="52" y="0"/>
                      <a:pt x="115" y="0"/>
                    </a:cubicBezTo>
                    <a:cubicBezTo>
                      <a:pt x="177" y="0"/>
                      <a:pt x="219" y="42"/>
                      <a:pt x="219" y="104"/>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0" name="Google Shape;370;p15"/>
              <p:cNvSpPr/>
              <p:nvPr/>
            </p:nvSpPr>
            <p:spPr>
              <a:xfrm>
                <a:off x="-1546825" y="2638585"/>
                <a:ext cx="78480" cy="78840"/>
              </a:xfrm>
              <a:custGeom>
                <a:avLst/>
                <a:gdLst/>
                <a:ahLst/>
                <a:cxnLst/>
                <a:rect l="l" t="t" r="r" b="b"/>
                <a:pathLst>
                  <a:path w="218" h="219" extrusionOk="0">
                    <a:moveTo>
                      <a:pt x="218" y="115"/>
                    </a:moveTo>
                    <a:lnTo>
                      <a:pt x="218" y="115"/>
                    </a:lnTo>
                    <a:cubicBezTo>
                      <a:pt x="218" y="167"/>
                      <a:pt x="166" y="219"/>
                      <a:pt x="104" y="219"/>
                    </a:cubicBezTo>
                    <a:cubicBezTo>
                      <a:pt x="41" y="219"/>
                      <a:pt x="0" y="167"/>
                      <a:pt x="0" y="115"/>
                    </a:cubicBezTo>
                    <a:cubicBezTo>
                      <a:pt x="0" y="52"/>
                      <a:pt x="41" y="0"/>
                      <a:pt x="104" y="0"/>
                    </a:cubicBezTo>
                    <a:cubicBezTo>
                      <a:pt x="166" y="0"/>
                      <a:pt x="218" y="52"/>
                      <a:pt x="218" y="115"/>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71" name="Google Shape;371;p15"/>
            <p:cNvSpPr/>
            <p:nvPr/>
          </p:nvSpPr>
          <p:spPr>
            <a:xfrm>
              <a:off x="6040185" y="50317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 name="Google Shape;372;p15"/>
            <p:cNvSpPr/>
            <p:nvPr/>
          </p:nvSpPr>
          <p:spPr>
            <a:xfrm>
              <a:off x="9004710" y="740150"/>
              <a:ext cx="45000" cy="45000"/>
            </a:xfrm>
            <a:custGeom>
              <a:avLst/>
              <a:gdLst/>
              <a:ahLst/>
              <a:cxnLst/>
              <a:rect l="l" t="t" r="r" b="b"/>
              <a:pathLst>
                <a:path w="125" h="125" extrusionOk="0">
                  <a:moveTo>
                    <a:pt x="62" y="125"/>
                  </a:moveTo>
                  <a:lnTo>
                    <a:pt x="62" y="125"/>
                  </a:lnTo>
                  <a:cubicBezTo>
                    <a:pt x="146" y="125"/>
                    <a:pt x="146" y="0"/>
                    <a:pt x="62" y="0"/>
                  </a:cubicBezTo>
                  <a:cubicBezTo>
                    <a:pt x="-21" y="0"/>
                    <a:pt x="-21" y="125"/>
                    <a:pt x="62"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 name="Google Shape;373;p15"/>
            <p:cNvSpPr/>
            <p:nvPr/>
          </p:nvSpPr>
          <p:spPr>
            <a:xfrm>
              <a:off x="45850" y="11742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74" name="Google Shape;374;p15"/>
            <p:cNvGrpSpPr/>
            <p:nvPr/>
          </p:nvGrpSpPr>
          <p:grpSpPr>
            <a:xfrm>
              <a:off x="8935371" y="4905609"/>
              <a:ext cx="93228" cy="93557"/>
              <a:chOff x="6269280" y="1002240"/>
              <a:chExt cx="130920" cy="131400"/>
            </a:xfrm>
          </p:grpSpPr>
          <p:cxnSp>
            <p:nvCxnSpPr>
              <p:cNvPr id="375" name="Google Shape;375;p15"/>
              <p:cNvCxnSpPr/>
              <p:nvPr/>
            </p:nvCxnSpPr>
            <p:spPr>
              <a:xfrm rot="10800000" flipH="1">
                <a:off x="6269400" y="1002240"/>
                <a:ext cx="130800" cy="131400"/>
              </a:xfrm>
              <a:prstGeom prst="straightConnector1">
                <a:avLst/>
              </a:prstGeom>
              <a:noFill/>
              <a:ln w="19050" cap="flat" cmpd="sng">
                <a:solidFill>
                  <a:schemeClr val="dk1"/>
                </a:solidFill>
                <a:prstDash val="solid"/>
                <a:miter lim="8000"/>
                <a:headEnd type="none" w="sm" len="sm"/>
                <a:tailEnd type="none" w="sm" len="sm"/>
              </a:ln>
            </p:spPr>
          </p:cxnSp>
          <p:cxnSp>
            <p:nvCxnSpPr>
              <p:cNvPr id="376" name="Google Shape;376;p15"/>
              <p:cNvCxnSpPr/>
              <p:nvPr/>
            </p:nvCxnSpPr>
            <p:spPr>
              <a:xfrm rot="10800000">
                <a:off x="6269280" y="1002240"/>
                <a:ext cx="130800" cy="131400"/>
              </a:xfrm>
              <a:prstGeom prst="straightConnector1">
                <a:avLst/>
              </a:prstGeom>
              <a:noFill/>
              <a:ln w="19050" cap="flat" cmpd="sng">
                <a:solidFill>
                  <a:schemeClr val="dk1"/>
                </a:solidFill>
                <a:prstDash val="solid"/>
                <a:miter lim="8000"/>
                <a:headEnd type="none" w="sm" len="sm"/>
                <a:tailEnd type="none" w="sm" len="sm"/>
              </a:ln>
            </p:spPr>
          </p:cxnSp>
        </p:grpSp>
      </p:grpSp>
      <p:grpSp>
        <p:nvGrpSpPr>
          <p:cNvPr id="377" name="Google Shape;377;p15"/>
          <p:cNvGrpSpPr/>
          <p:nvPr/>
        </p:nvGrpSpPr>
        <p:grpSpPr>
          <a:xfrm>
            <a:off x="229950" y="221250"/>
            <a:ext cx="8684100" cy="4701000"/>
            <a:chOff x="229950" y="223100"/>
            <a:chExt cx="8684100" cy="4701000"/>
          </a:xfrm>
        </p:grpSpPr>
        <p:sp>
          <p:nvSpPr>
            <p:cNvPr id="378" name="Google Shape;378;p15"/>
            <p:cNvSpPr/>
            <p:nvPr/>
          </p:nvSpPr>
          <p:spPr>
            <a:xfrm>
              <a:off x="232050" y="223100"/>
              <a:ext cx="8679900" cy="4701000"/>
            </a:xfrm>
            <a:prstGeom prst="roundRect">
              <a:avLst>
                <a:gd name="adj" fmla="val 273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9" name="Google Shape;379;p15"/>
            <p:cNvSpPr/>
            <p:nvPr/>
          </p:nvSpPr>
          <p:spPr>
            <a:xfrm flipH="1">
              <a:off x="229950" y="223100"/>
              <a:ext cx="8684100" cy="316500"/>
            </a:xfrm>
            <a:prstGeom prst="round2SameRect">
              <a:avLst>
                <a:gd name="adj1" fmla="val 41145"/>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380" name="Google Shape;380;p15"/>
          <p:cNvSpPr txBox="1">
            <a:spLocks noGrp="1"/>
          </p:cNvSpPr>
          <p:nvPr>
            <p:ph type="title"/>
          </p:nvPr>
        </p:nvSpPr>
        <p:spPr>
          <a:xfrm>
            <a:off x="713225" y="3452000"/>
            <a:ext cx="43353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1" name="Google Shape;381;p15"/>
          <p:cNvSpPr txBox="1">
            <a:spLocks noGrp="1"/>
          </p:cNvSpPr>
          <p:nvPr>
            <p:ph type="subTitle" idx="1"/>
          </p:nvPr>
        </p:nvSpPr>
        <p:spPr>
          <a:xfrm>
            <a:off x="713225" y="4028000"/>
            <a:ext cx="43353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2" name="Google Shape;382;p15"/>
          <p:cNvSpPr>
            <a:spLocks noGrp="1"/>
          </p:cNvSpPr>
          <p:nvPr>
            <p:ph type="pic" idx="2"/>
          </p:nvPr>
        </p:nvSpPr>
        <p:spPr>
          <a:xfrm>
            <a:off x="713225" y="640750"/>
            <a:ext cx="2260200" cy="2399700"/>
          </a:xfrm>
          <a:prstGeom prst="rect">
            <a:avLst/>
          </a:prstGeom>
          <a:noFill/>
          <a:ln>
            <a:noFill/>
          </a:ln>
        </p:spPr>
      </p:sp>
      <p:sp>
        <p:nvSpPr>
          <p:cNvPr id="383" name="Google Shape;383;p15"/>
          <p:cNvSpPr>
            <a:spLocks noGrp="1"/>
          </p:cNvSpPr>
          <p:nvPr>
            <p:ph type="pic" idx="3"/>
          </p:nvPr>
        </p:nvSpPr>
        <p:spPr>
          <a:xfrm>
            <a:off x="3179234" y="640750"/>
            <a:ext cx="2260200" cy="2399700"/>
          </a:xfrm>
          <a:prstGeom prst="rect">
            <a:avLst/>
          </a:prstGeom>
          <a:noFill/>
          <a:ln>
            <a:noFill/>
          </a:ln>
        </p:spPr>
      </p:sp>
      <p:sp>
        <p:nvSpPr>
          <p:cNvPr id="384" name="Google Shape;384;p15"/>
          <p:cNvSpPr>
            <a:spLocks noGrp="1"/>
          </p:cNvSpPr>
          <p:nvPr>
            <p:ph type="pic" idx="4"/>
          </p:nvPr>
        </p:nvSpPr>
        <p:spPr>
          <a:xfrm flipH="1">
            <a:off x="5645275" y="640741"/>
            <a:ext cx="2785500" cy="3861900"/>
          </a:xfrm>
          <a:prstGeom prst="rect">
            <a:avLst/>
          </a:prstGeom>
          <a:noFill/>
          <a:ln>
            <a:noFill/>
          </a:ln>
        </p:spPr>
      </p:sp>
      <p:grpSp>
        <p:nvGrpSpPr>
          <p:cNvPr id="385" name="Google Shape;385;p15"/>
          <p:cNvGrpSpPr/>
          <p:nvPr/>
        </p:nvGrpSpPr>
        <p:grpSpPr>
          <a:xfrm>
            <a:off x="8514400" y="829596"/>
            <a:ext cx="289627" cy="579496"/>
            <a:chOff x="8359650" y="894371"/>
            <a:chExt cx="289627" cy="579496"/>
          </a:xfrm>
        </p:grpSpPr>
        <p:sp>
          <p:nvSpPr>
            <p:cNvPr id="386" name="Google Shape;386;p15"/>
            <p:cNvSpPr/>
            <p:nvPr/>
          </p:nvSpPr>
          <p:spPr>
            <a:xfrm>
              <a:off x="8418003" y="894371"/>
              <a:ext cx="208700" cy="208700"/>
            </a:xfrm>
            <a:custGeom>
              <a:avLst/>
              <a:gdLst/>
              <a:ahLst/>
              <a:cxnLst/>
              <a:rect l="l" t="t" r="r" b="b"/>
              <a:pathLst>
                <a:path w="1448" h="1448" extrusionOk="0">
                  <a:moveTo>
                    <a:pt x="531" y="1448"/>
                  </a:moveTo>
                  <a:lnTo>
                    <a:pt x="531" y="1448"/>
                  </a:lnTo>
                  <a:cubicBezTo>
                    <a:pt x="937" y="1448"/>
                    <a:pt x="937" y="1448"/>
                    <a:pt x="937" y="1448"/>
                  </a:cubicBezTo>
                  <a:cubicBezTo>
                    <a:pt x="937" y="1209"/>
                    <a:pt x="937" y="1209"/>
                    <a:pt x="937" y="1209"/>
                  </a:cubicBezTo>
                  <a:lnTo>
                    <a:pt x="937" y="1209"/>
                  </a:lnTo>
                  <a:cubicBezTo>
                    <a:pt x="1104" y="1375"/>
                    <a:pt x="1104" y="1375"/>
                    <a:pt x="1104" y="1375"/>
                  </a:cubicBezTo>
                  <a:cubicBezTo>
                    <a:pt x="1385" y="1094"/>
                    <a:pt x="1385" y="1094"/>
                    <a:pt x="1385" y="1094"/>
                  </a:cubicBezTo>
                  <a:cubicBezTo>
                    <a:pt x="1219" y="927"/>
                    <a:pt x="1219" y="927"/>
                    <a:pt x="1219" y="927"/>
                  </a:cubicBezTo>
                  <a:lnTo>
                    <a:pt x="1219" y="917"/>
                  </a:lnTo>
                  <a:cubicBezTo>
                    <a:pt x="1448" y="917"/>
                    <a:pt x="1448" y="917"/>
                    <a:pt x="1448" y="917"/>
                  </a:cubicBezTo>
                  <a:cubicBezTo>
                    <a:pt x="1448" y="521"/>
                    <a:pt x="1448" y="521"/>
                    <a:pt x="1448" y="521"/>
                  </a:cubicBezTo>
                  <a:cubicBezTo>
                    <a:pt x="1219" y="521"/>
                    <a:pt x="1219" y="521"/>
                    <a:pt x="1219" y="521"/>
                  </a:cubicBezTo>
                  <a:lnTo>
                    <a:pt x="1219" y="511"/>
                  </a:lnTo>
                  <a:cubicBezTo>
                    <a:pt x="1375" y="354"/>
                    <a:pt x="1375" y="354"/>
                    <a:pt x="1375" y="354"/>
                  </a:cubicBezTo>
                  <a:cubicBezTo>
                    <a:pt x="1094" y="73"/>
                    <a:pt x="1094" y="73"/>
                    <a:pt x="1094" y="73"/>
                  </a:cubicBezTo>
                  <a:cubicBezTo>
                    <a:pt x="927" y="229"/>
                    <a:pt x="927" y="229"/>
                    <a:pt x="927" y="229"/>
                  </a:cubicBezTo>
                  <a:lnTo>
                    <a:pt x="916" y="229"/>
                  </a:lnTo>
                  <a:cubicBezTo>
                    <a:pt x="916" y="0"/>
                    <a:pt x="916" y="0"/>
                    <a:pt x="916" y="0"/>
                  </a:cubicBezTo>
                  <a:cubicBezTo>
                    <a:pt x="521" y="0"/>
                    <a:pt x="521" y="0"/>
                    <a:pt x="521" y="0"/>
                  </a:cubicBezTo>
                  <a:cubicBezTo>
                    <a:pt x="521" y="229"/>
                    <a:pt x="521" y="229"/>
                    <a:pt x="521" y="229"/>
                  </a:cubicBezTo>
                  <a:lnTo>
                    <a:pt x="510" y="240"/>
                  </a:lnTo>
                  <a:cubicBezTo>
                    <a:pt x="354" y="84"/>
                    <a:pt x="354" y="84"/>
                    <a:pt x="354" y="84"/>
                  </a:cubicBezTo>
                  <a:cubicBezTo>
                    <a:pt x="73" y="365"/>
                    <a:pt x="73" y="365"/>
                    <a:pt x="73" y="365"/>
                  </a:cubicBezTo>
                  <a:cubicBezTo>
                    <a:pt x="239" y="521"/>
                    <a:pt x="239" y="521"/>
                    <a:pt x="239" y="521"/>
                  </a:cubicBezTo>
                  <a:cubicBezTo>
                    <a:pt x="239" y="532"/>
                    <a:pt x="229" y="532"/>
                    <a:pt x="229" y="532"/>
                  </a:cubicBezTo>
                  <a:cubicBezTo>
                    <a:pt x="0" y="532"/>
                    <a:pt x="0" y="532"/>
                    <a:pt x="0" y="532"/>
                  </a:cubicBezTo>
                  <a:cubicBezTo>
                    <a:pt x="0" y="927"/>
                    <a:pt x="0" y="927"/>
                    <a:pt x="0" y="927"/>
                  </a:cubicBezTo>
                  <a:cubicBezTo>
                    <a:pt x="239" y="927"/>
                    <a:pt x="239" y="927"/>
                    <a:pt x="239" y="927"/>
                  </a:cubicBezTo>
                  <a:cubicBezTo>
                    <a:pt x="239" y="938"/>
                    <a:pt x="239" y="938"/>
                    <a:pt x="250" y="938"/>
                  </a:cubicBezTo>
                  <a:cubicBezTo>
                    <a:pt x="83" y="1104"/>
                    <a:pt x="83" y="1104"/>
                    <a:pt x="83" y="1104"/>
                  </a:cubicBezTo>
                  <a:cubicBezTo>
                    <a:pt x="364" y="1386"/>
                    <a:pt x="364" y="1386"/>
                    <a:pt x="364" y="1386"/>
                  </a:cubicBezTo>
                  <a:cubicBezTo>
                    <a:pt x="531" y="1209"/>
                    <a:pt x="531" y="1209"/>
                    <a:pt x="531" y="1209"/>
                  </a:cubicBezTo>
                  <a:lnTo>
                    <a:pt x="531" y="1209"/>
                  </a:lnTo>
                  <a:lnTo>
                    <a:pt x="531" y="1448"/>
                  </a:lnTo>
                  <a:moveTo>
                    <a:pt x="385" y="719"/>
                  </a:moveTo>
                  <a:lnTo>
                    <a:pt x="385" y="719"/>
                  </a:lnTo>
                  <a:cubicBezTo>
                    <a:pt x="385" y="532"/>
                    <a:pt x="541" y="375"/>
                    <a:pt x="729" y="375"/>
                  </a:cubicBezTo>
                  <a:cubicBezTo>
                    <a:pt x="916" y="375"/>
                    <a:pt x="1073" y="532"/>
                    <a:pt x="1073" y="719"/>
                  </a:cubicBezTo>
                  <a:cubicBezTo>
                    <a:pt x="1073" y="907"/>
                    <a:pt x="916" y="1063"/>
                    <a:pt x="729" y="1063"/>
                  </a:cubicBezTo>
                  <a:cubicBezTo>
                    <a:pt x="541" y="1063"/>
                    <a:pt x="385" y="907"/>
                    <a:pt x="385" y="71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 name="Google Shape;387;p15"/>
            <p:cNvSpPr/>
            <p:nvPr/>
          </p:nvSpPr>
          <p:spPr>
            <a:xfrm>
              <a:off x="8359650" y="1356508"/>
              <a:ext cx="117360" cy="11736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5"/>
            <p:cNvSpPr/>
            <p:nvPr/>
          </p:nvSpPr>
          <p:spPr>
            <a:xfrm>
              <a:off x="8591252" y="1274450"/>
              <a:ext cx="58025" cy="58025"/>
            </a:xfrm>
            <a:custGeom>
              <a:avLst/>
              <a:gdLst/>
              <a:ahLst/>
              <a:cxnLst/>
              <a:rect l="l" t="t" r="r" b="b"/>
              <a:pathLst>
                <a:path w="112" h="112" extrusionOk="0">
                  <a:moveTo>
                    <a:pt x="55" y="112"/>
                  </a:moveTo>
                  <a:lnTo>
                    <a:pt x="55" y="112"/>
                  </a:lnTo>
                  <a:cubicBezTo>
                    <a:pt x="130" y="112"/>
                    <a:pt x="130" y="0"/>
                    <a:pt x="55" y="0"/>
                  </a:cubicBezTo>
                  <a:cubicBezTo>
                    <a:pt x="-19" y="0"/>
                    <a:pt x="-19" y="112"/>
                    <a:pt x="55"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Anaheim"/>
              <a:buChar char="●"/>
              <a:defRPr sz="1200">
                <a:solidFill>
                  <a:schemeClr val="dk1"/>
                </a:solidFill>
                <a:latin typeface="Anaheim"/>
                <a:ea typeface="Anaheim"/>
                <a:cs typeface="Anaheim"/>
                <a:sym typeface="Anaheim"/>
              </a:defRPr>
            </a:lvl1pPr>
            <a:lvl2pPr marL="914400" lvl="1"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2pPr>
            <a:lvl3pPr marL="1371600" lvl="2"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3pPr>
            <a:lvl4pPr marL="1828800" lvl="3"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4pPr>
            <a:lvl5pPr marL="2286000" lvl="4"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5pPr>
            <a:lvl6pPr marL="2743200" lvl="5"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6pPr>
            <a:lvl7pPr marL="3200400" lvl="6"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7pPr>
            <a:lvl8pPr marL="3657600" lvl="7"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8pPr>
            <a:lvl9pPr marL="4114800" lvl="8" indent="-304800">
              <a:lnSpc>
                <a:spcPct val="100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1" r:id="rId9"/>
    <p:sldLayoutId id="2147483662" r:id="rId10"/>
    <p:sldLayoutId id="2147483663" r:id="rId11"/>
    <p:sldLayoutId id="2147483666"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8"/>
        <p:cNvGrpSpPr/>
        <p:nvPr/>
      </p:nvGrpSpPr>
      <p:grpSpPr>
        <a:xfrm>
          <a:off x="0" y="0"/>
          <a:ext cx="0" cy="0"/>
          <a:chOff x="0" y="0"/>
          <a:chExt cx="0" cy="0"/>
        </a:xfrm>
      </p:grpSpPr>
      <p:grpSp>
        <p:nvGrpSpPr>
          <p:cNvPr id="4" name="Google Shape;1290;p42">
            <a:extLst>
              <a:ext uri="{FF2B5EF4-FFF2-40B4-BE49-F238E27FC236}">
                <a16:creationId xmlns:a16="http://schemas.microsoft.com/office/drawing/2014/main" id="{5B12A7DE-67E8-F716-4C74-5169C0615DDD}"/>
              </a:ext>
            </a:extLst>
          </p:cNvPr>
          <p:cNvGrpSpPr/>
          <p:nvPr/>
        </p:nvGrpSpPr>
        <p:grpSpPr>
          <a:xfrm>
            <a:off x="5544544" y="1883823"/>
            <a:ext cx="2767775" cy="1626036"/>
            <a:chOff x="6634525" y="1713115"/>
            <a:chExt cx="1195920" cy="821160"/>
          </a:xfrm>
        </p:grpSpPr>
        <p:sp>
          <p:nvSpPr>
            <p:cNvPr id="44" name="Google Shape;1291;p42">
              <a:extLst>
                <a:ext uri="{FF2B5EF4-FFF2-40B4-BE49-F238E27FC236}">
                  <a16:creationId xmlns:a16="http://schemas.microsoft.com/office/drawing/2014/main" id="{CD0C4D75-9BE8-D583-7D2F-1CCDE4152D98}"/>
                </a:ext>
              </a:extLst>
            </p:cNvPr>
            <p:cNvSpPr/>
            <p:nvPr/>
          </p:nvSpPr>
          <p:spPr>
            <a:xfrm>
              <a:off x="6634525" y="1713115"/>
              <a:ext cx="1195920" cy="821160"/>
            </a:xfrm>
            <a:custGeom>
              <a:avLst/>
              <a:gdLst/>
              <a:ahLst/>
              <a:cxnLst/>
              <a:rect l="l" t="t" r="r" b="b"/>
              <a:pathLst>
                <a:path w="3322" h="2281" extrusionOk="0">
                  <a:moveTo>
                    <a:pt x="3322" y="63"/>
                  </a:moveTo>
                  <a:lnTo>
                    <a:pt x="3322" y="63"/>
                  </a:lnTo>
                  <a:cubicBezTo>
                    <a:pt x="3322" y="2219"/>
                    <a:pt x="3322" y="2219"/>
                    <a:pt x="3322" y="2219"/>
                  </a:cubicBezTo>
                  <a:cubicBezTo>
                    <a:pt x="3322" y="2250"/>
                    <a:pt x="3291" y="2281"/>
                    <a:pt x="3250" y="2281"/>
                  </a:cubicBezTo>
                  <a:cubicBezTo>
                    <a:pt x="62" y="2281"/>
                    <a:pt x="62" y="2281"/>
                    <a:pt x="62" y="2281"/>
                  </a:cubicBezTo>
                  <a:cubicBezTo>
                    <a:pt x="31" y="2281"/>
                    <a:pt x="0" y="2250"/>
                    <a:pt x="0" y="2219"/>
                  </a:cubicBezTo>
                  <a:cubicBezTo>
                    <a:pt x="0" y="63"/>
                    <a:pt x="0" y="63"/>
                    <a:pt x="0" y="63"/>
                  </a:cubicBezTo>
                  <a:cubicBezTo>
                    <a:pt x="0" y="31"/>
                    <a:pt x="31" y="0"/>
                    <a:pt x="62" y="0"/>
                  </a:cubicBezTo>
                  <a:cubicBezTo>
                    <a:pt x="3250" y="0"/>
                    <a:pt x="3250" y="0"/>
                    <a:pt x="3250" y="0"/>
                  </a:cubicBezTo>
                  <a:cubicBezTo>
                    <a:pt x="3291" y="0"/>
                    <a:pt x="3322" y="31"/>
                    <a:pt x="3322" y="63"/>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1292;p42">
              <a:extLst>
                <a:ext uri="{FF2B5EF4-FFF2-40B4-BE49-F238E27FC236}">
                  <a16:creationId xmlns:a16="http://schemas.microsoft.com/office/drawing/2014/main" id="{74666A74-266D-0D62-C189-BBDAE45A7A32}"/>
                </a:ext>
              </a:extLst>
            </p:cNvPr>
            <p:cNvSpPr/>
            <p:nvPr/>
          </p:nvSpPr>
          <p:spPr>
            <a:xfrm>
              <a:off x="7590685" y="1739395"/>
              <a:ext cx="52560" cy="52560"/>
            </a:xfrm>
            <a:custGeom>
              <a:avLst/>
              <a:gdLst/>
              <a:ahLst/>
              <a:cxnLst/>
              <a:rect l="l" t="t" r="r" b="b"/>
              <a:pathLst>
                <a:path w="146" h="146" extrusionOk="0">
                  <a:moveTo>
                    <a:pt x="146" y="73"/>
                  </a:moveTo>
                  <a:lnTo>
                    <a:pt x="146" y="73"/>
                  </a:lnTo>
                  <a:cubicBezTo>
                    <a:pt x="146" y="115"/>
                    <a:pt x="114" y="146"/>
                    <a:pt x="73" y="146"/>
                  </a:cubicBezTo>
                  <a:cubicBezTo>
                    <a:pt x="31" y="146"/>
                    <a:pt x="0" y="115"/>
                    <a:pt x="0" y="73"/>
                  </a:cubicBezTo>
                  <a:cubicBezTo>
                    <a:pt x="0" y="31"/>
                    <a:pt x="31" y="0"/>
                    <a:pt x="73" y="0"/>
                  </a:cubicBezTo>
                  <a:cubicBezTo>
                    <a:pt x="114" y="0"/>
                    <a:pt x="146" y="31"/>
                    <a:pt x="146" y="73"/>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1293;p42">
              <a:extLst>
                <a:ext uri="{FF2B5EF4-FFF2-40B4-BE49-F238E27FC236}">
                  <a16:creationId xmlns:a16="http://schemas.microsoft.com/office/drawing/2014/main" id="{D4EDDCB0-7339-AF8A-8AAF-EDA88B4F38BD}"/>
                </a:ext>
              </a:extLst>
            </p:cNvPr>
            <p:cNvSpPr/>
            <p:nvPr/>
          </p:nvSpPr>
          <p:spPr>
            <a:xfrm>
              <a:off x="7665565" y="1739395"/>
              <a:ext cx="48960" cy="52560"/>
            </a:xfrm>
            <a:custGeom>
              <a:avLst/>
              <a:gdLst/>
              <a:ahLst/>
              <a:cxnLst/>
              <a:rect l="l" t="t" r="r" b="b"/>
              <a:pathLst>
                <a:path w="136" h="146" extrusionOk="0">
                  <a:moveTo>
                    <a:pt x="136" y="73"/>
                  </a:moveTo>
                  <a:lnTo>
                    <a:pt x="136" y="73"/>
                  </a:lnTo>
                  <a:cubicBezTo>
                    <a:pt x="136" y="115"/>
                    <a:pt x="104" y="146"/>
                    <a:pt x="73" y="146"/>
                  </a:cubicBezTo>
                  <a:cubicBezTo>
                    <a:pt x="31" y="146"/>
                    <a:pt x="0" y="115"/>
                    <a:pt x="0" y="73"/>
                  </a:cubicBezTo>
                  <a:cubicBezTo>
                    <a:pt x="0" y="31"/>
                    <a:pt x="31" y="0"/>
                    <a:pt x="73" y="0"/>
                  </a:cubicBezTo>
                  <a:cubicBezTo>
                    <a:pt x="104" y="0"/>
                    <a:pt x="136" y="31"/>
                    <a:pt x="136" y="73"/>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1294;p42">
              <a:extLst>
                <a:ext uri="{FF2B5EF4-FFF2-40B4-BE49-F238E27FC236}">
                  <a16:creationId xmlns:a16="http://schemas.microsoft.com/office/drawing/2014/main" id="{8F7FDBDD-5502-EA8D-33B3-B81716690F30}"/>
                </a:ext>
              </a:extLst>
            </p:cNvPr>
            <p:cNvSpPr/>
            <p:nvPr/>
          </p:nvSpPr>
          <p:spPr>
            <a:xfrm>
              <a:off x="7740445" y="1739395"/>
              <a:ext cx="48960" cy="52560"/>
            </a:xfrm>
            <a:custGeom>
              <a:avLst/>
              <a:gdLst/>
              <a:ahLst/>
              <a:cxnLst/>
              <a:rect l="l" t="t" r="r" b="b"/>
              <a:pathLst>
                <a:path w="136" h="146" extrusionOk="0">
                  <a:moveTo>
                    <a:pt x="136" y="73"/>
                  </a:moveTo>
                  <a:lnTo>
                    <a:pt x="136" y="73"/>
                  </a:lnTo>
                  <a:cubicBezTo>
                    <a:pt x="136" y="115"/>
                    <a:pt x="105" y="146"/>
                    <a:pt x="73" y="146"/>
                  </a:cubicBezTo>
                  <a:cubicBezTo>
                    <a:pt x="32" y="146"/>
                    <a:pt x="0" y="115"/>
                    <a:pt x="0" y="73"/>
                  </a:cubicBezTo>
                  <a:cubicBezTo>
                    <a:pt x="0" y="31"/>
                    <a:pt x="32" y="0"/>
                    <a:pt x="73" y="0"/>
                  </a:cubicBezTo>
                  <a:cubicBezTo>
                    <a:pt x="105" y="0"/>
                    <a:pt x="136" y="31"/>
                    <a:pt x="136" y="73"/>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1295;p42">
              <a:extLst>
                <a:ext uri="{FF2B5EF4-FFF2-40B4-BE49-F238E27FC236}">
                  <a16:creationId xmlns:a16="http://schemas.microsoft.com/office/drawing/2014/main" id="{C680DF57-A1CB-07FD-E509-8B28ACDBDDF6}"/>
                </a:ext>
              </a:extLst>
            </p:cNvPr>
            <p:cNvSpPr/>
            <p:nvPr/>
          </p:nvSpPr>
          <p:spPr>
            <a:xfrm>
              <a:off x="6683125" y="1818235"/>
              <a:ext cx="1098720" cy="686160"/>
            </a:xfrm>
            <a:custGeom>
              <a:avLst/>
              <a:gdLst/>
              <a:ahLst/>
              <a:cxnLst/>
              <a:rect l="l" t="t" r="r" b="b"/>
              <a:pathLst>
                <a:path w="3052" h="1906" extrusionOk="0">
                  <a:moveTo>
                    <a:pt x="3052" y="62"/>
                  </a:moveTo>
                  <a:lnTo>
                    <a:pt x="3052" y="62"/>
                  </a:lnTo>
                  <a:cubicBezTo>
                    <a:pt x="3052" y="1844"/>
                    <a:pt x="3052" y="1844"/>
                    <a:pt x="3052" y="1844"/>
                  </a:cubicBezTo>
                  <a:cubicBezTo>
                    <a:pt x="3052" y="1875"/>
                    <a:pt x="3021" y="1906"/>
                    <a:pt x="2990" y="1906"/>
                  </a:cubicBezTo>
                  <a:cubicBezTo>
                    <a:pt x="62" y="1906"/>
                    <a:pt x="62" y="1906"/>
                    <a:pt x="62" y="1906"/>
                  </a:cubicBezTo>
                  <a:cubicBezTo>
                    <a:pt x="21" y="1906"/>
                    <a:pt x="0" y="1875"/>
                    <a:pt x="0" y="1844"/>
                  </a:cubicBezTo>
                  <a:cubicBezTo>
                    <a:pt x="0" y="62"/>
                    <a:pt x="0" y="62"/>
                    <a:pt x="0" y="62"/>
                  </a:cubicBezTo>
                  <a:cubicBezTo>
                    <a:pt x="0" y="31"/>
                    <a:pt x="21" y="0"/>
                    <a:pt x="62" y="0"/>
                  </a:cubicBezTo>
                  <a:cubicBezTo>
                    <a:pt x="2990" y="0"/>
                    <a:pt x="2990" y="0"/>
                    <a:pt x="2990" y="0"/>
                  </a:cubicBezTo>
                  <a:cubicBezTo>
                    <a:pt x="3021" y="0"/>
                    <a:pt x="3052" y="31"/>
                    <a:pt x="3052" y="62"/>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1296;p42">
              <a:extLst>
                <a:ext uri="{FF2B5EF4-FFF2-40B4-BE49-F238E27FC236}">
                  <a16:creationId xmlns:a16="http://schemas.microsoft.com/office/drawing/2014/main" id="{DD336895-3AD1-F350-E05B-A9F56718CB55}"/>
                </a:ext>
              </a:extLst>
            </p:cNvPr>
            <p:cNvSpPr/>
            <p:nvPr/>
          </p:nvSpPr>
          <p:spPr>
            <a:xfrm>
              <a:off x="6739285" y="1877995"/>
              <a:ext cx="555120" cy="30240"/>
            </a:xfrm>
            <a:custGeom>
              <a:avLst/>
              <a:gdLst/>
              <a:ahLst/>
              <a:cxnLst/>
              <a:rect l="l" t="t" r="r" b="b"/>
              <a:pathLst>
                <a:path w="1542" h="84" extrusionOk="0">
                  <a:moveTo>
                    <a:pt x="1500" y="84"/>
                  </a:moveTo>
                  <a:lnTo>
                    <a:pt x="1500" y="84"/>
                  </a:lnTo>
                  <a:cubicBezTo>
                    <a:pt x="42" y="84"/>
                    <a:pt x="42" y="84"/>
                    <a:pt x="42" y="84"/>
                  </a:cubicBezTo>
                  <a:cubicBezTo>
                    <a:pt x="21" y="84"/>
                    <a:pt x="0" y="63"/>
                    <a:pt x="0" y="42"/>
                  </a:cubicBezTo>
                  <a:lnTo>
                    <a:pt x="0" y="42"/>
                  </a:lnTo>
                  <a:cubicBezTo>
                    <a:pt x="0" y="11"/>
                    <a:pt x="21" y="0"/>
                    <a:pt x="42" y="0"/>
                  </a:cubicBezTo>
                  <a:cubicBezTo>
                    <a:pt x="1500" y="0"/>
                    <a:pt x="1500" y="0"/>
                    <a:pt x="1500" y="0"/>
                  </a:cubicBezTo>
                  <a:cubicBezTo>
                    <a:pt x="1521" y="0"/>
                    <a:pt x="1542" y="11"/>
                    <a:pt x="1542" y="42"/>
                  </a:cubicBezTo>
                  <a:lnTo>
                    <a:pt x="1542" y="42"/>
                  </a:lnTo>
                  <a:cubicBezTo>
                    <a:pt x="1542" y="63"/>
                    <a:pt x="1521" y="84"/>
                    <a:pt x="1500" y="84"/>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1297;p42">
              <a:extLst>
                <a:ext uri="{FF2B5EF4-FFF2-40B4-BE49-F238E27FC236}">
                  <a16:creationId xmlns:a16="http://schemas.microsoft.com/office/drawing/2014/main" id="{6FB27DB0-B91E-75CB-3816-8E24535AC507}"/>
                </a:ext>
              </a:extLst>
            </p:cNvPr>
            <p:cNvSpPr/>
            <p:nvPr/>
          </p:nvSpPr>
          <p:spPr>
            <a:xfrm>
              <a:off x="6739285" y="1949275"/>
              <a:ext cx="986400" cy="33840"/>
            </a:xfrm>
            <a:custGeom>
              <a:avLst/>
              <a:gdLst/>
              <a:ahLst/>
              <a:cxnLst/>
              <a:rect l="l" t="t" r="r" b="b"/>
              <a:pathLst>
                <a:path w="2740" h="94" extrusionOk="0">
                  <a:moveTo>
                    <a:pt x="2698" y="94"/>
                  </a:moveTo>
                  <a:lnTo>
                    <a:pt x="2698" y="94"/>
                  </a:lnTo>
                  <a:cubicBezTo>
                    <a:pt x="42" y="94"/>
                    <a:pt x="42" y="94"/>
                    <a:pt x="42" y="94"/>
                  </a:cubicBezTo>
                  <a:cubicBezTo>
                    <a:pt x="21" y="94"/>
                    <a:pt x="0" y="73"/>
                    <a:pt x="0" y="52"/>
                  </a:cubicBezTo>
                  <a:lnTo>
                    <a:pt x="0" y="52"/>
                  </a:lnTo>
                  <a:cubicBezTo>
                    <a:pt x="0" y="21"/>
                    <a:pt x="21" y="0"/>
                    <a:pt x="42" y="0"/>
                  </a:cubicBezTo>
                  <a:cubicBezTo>
                    <a:pt x="2698" y="0"/>
                    <a:pt x="2698" y="0"/>
                    <a:pt x="2698" y="0"/>
                  </a:cubicBezTo>
                  <a:cubicBezTo>
                    <a:pt x="2719" y="0"/>
                    <a:pt x="2740" y="21"/>
                    <a:pt x="2740" y="52"/>
                  </a:cubicBezTo>
                  <a:lnTo>
                    <a:pt x="2740" y="52"/>
                  </a:lnTo>
                  <a:cubicBezTo>
                    <a:pt x="2740" y="73"/>
                    <a:pt x="2719" y="94"/>
                    <a:pt x="2698" y="94"/>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1298;p42">
              <a:extLst>
                <a:ext uri="{FF2B5EF4-FFF2-40B4-BE49-F238E27FC236}">
                  <a16:creationId xmlns:a16="http://schemas.microsoft.com/office/drawing/2014/main" id="{AEEF9567-7D24-8687-4930-32E66BF11D7D}"/>
                </a:ext>
              </a:extLst>
            </p:cNvPr>
            <p:cNvSpPr/>
            <p:nvPr/>
          </p:nvSpPr>
          <p:spPr>
            <a:xfrm>
              <a:off x="6739285" y="2024515"/>
              <a:ext cx="412560" cy="29880"/>
            </a:xfrm>
            <a:custGeom>
              <a:avLst/>
              <a:gdLst/>
              <a:ahLst/>
              <a:cxnLst/>
              <a:rect l="l" t="t" r="r" b="b"/>
              <a:pathLst>
                <a:path w="1146" h="83" extrusionOk="0">
                  <a:moveTo>
                    <a:pt x="1104" y="83"/>
                  </a:moveTo>
                  <a:lnTo>
                    <a:pt x="1104" y="83"/>
                  </a:lnTo>
                  <a:cubicBezTo>
                    <a:pt x="42" y="83"/>
                    <a:pt x="42" y="83"/>
                    <a:pt x="42" y="83"/>
                  </a:cubicBezTo>
                  <a:cubicBezTo>
                    <a:pt x="21" y="83"/>
                    <a:pt x="0" y="73"/>
                    <a:pt x="0" y="41"/>
                  </a:cubicBezTo>
                  <a:lnTo>
                    <a:pt x="0" y="41"/>
                  </a:lnTo>
                  <a:cubicBezTo>
                    <a:pt x="0" y="21"/>
                    <a:pt x="21" y="0"/>
                    <a:pt x="42" y="0"/>
                  </a:cubicBezTo>
                  <a:cubicBezTo>
                    <a:pt x="1104" y="0"/>
                    <a:pt x="1104" y="0"/>
                    <a:pt x="1104" y="0"/>
                  </a:cubicBezTo>
                  <a:cubicBezTo>
                    <a:pt x="1136" y="0"/>
                    <a:pt x="1146" y="21"/>
                    <a:pt x="1146" y="41"/>
                  </a:cubicBezTo>
                  <a:lnTo>
                    <a:pt x="1146" y="41"/>
                  </a:lnTo>
                  <a:cubicBezTo>
                    <a:pt x="1146" y="73"/>
                    <a:pt x="1136" y="83"/>
                    <a:pt x="1104" y="8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1299;p42">
              <a:extLst>
                <a:ext uri="{FF2B5EF4-FFF2-40B4-BE49-F238E27FC236}">
                  <a16:creationId xmlns:a16="http://schemas.microsoft.com/office/drawing/2014/main" id="{D41945AC-9360-2DBC-FBAC-A075DE2A824D}"/>
                </a:ext>
              </a:extLst>
            </p:cNvPr>
            <p:cNvSpPr/>
            <p:nvPr/>
          </p:nvSpPr>
          <p:spPr>
            <a:xfrm>
              <a:off x="7189285" y="2024515"/>
              <a:ext cx="412560" cy="29880"/>
            </a:xfrm>
            <a:custGeom>
              <a:avLst/>
              <a:gdLst/>
              <a:ahLst/>
              <a:cxnLst/>
              <a:rect l="l" t="t" r="r" b="b"/>
              <a:pathLst>
                <a:path w="1146" h="83" extrusionOk="0">
                  <a:moveTo>
                    <a:pt x="1104" y="83"/>
                  </a:moveTo>
                  <a:lnTo>
                    <a:pt x="1104" y="83"/>
                  </a:lnTo>
                  <a:cubicBezTo>
                    <a:pt x="42" y="83"/>
                    <a:pt x="42" y="83"/>
                    <a:pt x="42" y="83"/>
                  </a:cubicBezTo>
                  <a:cubicBezTo>
                    <a:pt x="21" y="83"/>
                    <a:pt x="0" y="73"/>
                    <a:pt x="0" y="41"/>
                  </a:cubicBezTo>
                  <a:lnTo>
                    <a:pt x="0" y="41"/>
                  </a:lnTo>
                  <a:cubicBezTo>
                    <a:pt x="0" y="21"/>
                    <a:pt x="21" y="0"/>
                    <a:pt x="42" y="0"/>
                  </a:cubicBezTo>
                  <a:cubicBezTo>
                    <a:pt x="1104" y="0"/>
                    <a:pt x="1104" y="0"/>
                    <a:pt x="1104" y="0"/>
                  </a:cubicBezTo>
                  <a:cubicBezTo>
                    <a:pt x="1125" y="0"/>
                    <a:pt x="1146" y="21"/>
                    <a:pt x="1146" y="41"/>
                  </a:cubicBezTo>
                  <a:lnTo>
                    <a:pt x="1146" y="41"/>
                  </a:lnTo>
                  <a:cubicBezTo>
                    <a:pt x="1146" y="73"/>
                    <a:pt x="1125" y="83"/>
                    <a:pt x="1104" y="8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1300;p42">
              <a:extLst>
                <a:ext uri="{FF2B5EF4-FFF2-40B4-BE49-F238E27FC236}">
                  <a16:creationId xmlns:a16="http://schemas.microsoft.com/office/drawing/2014/main" id="{AD3ECC8F-31E6-7626-56E8-881981105C9F}"/>
                </a:ext>
              </a:extLst>
            </p:cNvPr>
            <p:cNvSpPr/>
            <p:nvPr/>
          </p:nvSpPr>
          <p:spPr>
            <a:xfrm>
              <a:off x="6739285" y="2095795"/>
              <a:ext cx="828720" cy="33480"/>
            </a:xfrm>
            <a:custGeom>
              <a:avLst/>
              <a:gdLst/>
              <a:ahLst/>
              <a:cxnLst/>
              <a:rect l="l" t="t" r="r" b="b"/>
              <a:pathLst>
                <a:path w="2302" h="93" extrusionOk="0">
                  <a:moveTo>
                    <a:pt x="2261" y="93"/>
                  </a:moveTo>
                  <a:lnTo>
                    <a:pt x="2261" y="93"/>
                  </a:lnTo>
                  <a:cubicBezTo>
                    <a:pt x="42" y="93"/>
                    <a:pt x="42" y="93"/>
                    <a:pt x="42" y="93"/>
                  </a:cubicBezTo>
                  <a:cubicBezTo>
                    <a:pt x="21" y="93"/>
                    <a:pt x="0" y="73"/>
                    <a:pt x="0" y="52"/>
                  </a:cubicBezTo>
                  <a:lnTo>
                    <a:pt x="0" y="52"/>
                  </a:lnTo>
                  <a:cubicBezTo>
                    <a:pt x="0" y="20"/>
                    <a:pt x="21" y="0"/>
                    <a:pt x="42" y="0"/>
                  </a:cubicBezTo>
                  <a:cubicBezTo>
                    <a:pt x="2261" y="0"/>
                    <a:pt x="2261" y="0"/>
                    <a:pt x="2261" y="0"/>
                  </a:cubicBezTo>
                  <a:cubicBezTo>
                    <a:pt x="2281" y="0"/>
                    <a:pt x="2302" y="20"/>
                    <a:pt x="2302" y="52"/>
                  </a:cubicBezTo>
                  <a:lnTo>
                    <a:pt x="2302" y="52"/>
                  </a:lnTo>
                  <a:cubicBezTo>
                    <a:pt x="2302" y="73"/>
                    <a:pt x="2281" y="93"/>
                    <a:pt x="2261" y="9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1301;p42">
              <a:extLst>
                <a:ext uri="{FF2B5EF4-FFF2-40B4-BE49-F238E27FC236}">
                  <a16:creationId xmlns:a16="http://schemas.microsoft.com/office/drawing/2014/main" id="{D55FCEF9-64AD-5C67-9F8C-EE662733D235}"/>
                </a:ext>
              </a:extLst>
            </p:cNvPr>
            <p:cNvSpPr/>
            <p:nvPr/>
          </p:nvSpPr>
          <p:spPr>
            <a:xfrm>
              <a:off x="6739285" y="2170675"/>
              <a:ext cx="367560" cy="33840"/>
            </a:xfrm>
            <a:custGeom>
              <a:avLst/>
              <a:gdLst/>
              <a:ahLst/>
              <a:cxnLst/>
              <a:rect l="l" t="t" r="r" b="b"/>
              <a:pathLst>
                <a:path w="1021" h="94" extrusionOk="0">
                  <a:moveTo>
                    <a:pt x="979" y="94"/>
                  </a:moveTo>
                  <a:lnTo>
                    <a:pt x="979" y="94"/>
                  </a:lnTo>
                  <a:cubicBezTo>
                    <a:pt x="42" y="94"/>
                    <a:pt x="42" y="94"/>
                    <a:pt x="42" y="94"/>
                  </a:cubicBezTo>
                  <a:cubicBezTo>
                    <a:pt x="21" y="94"/>
                    <a:pt x="0" y="73"/>
                    <a:pt x="0" y="42"/>
                  </a:cubicBezTo>
                  <a:lnTo>
                    <a:pt x="0" y="42"/>
                  </a:lnTo>
                  <a:cubicBezTo>
                    <a:pt x="0" y="21"/>
                    <a:pt x="21" y="0"/>
                    <a:pt x="42" y="0"/>
                  </a:cubicBezTo>
                  <a:cubicBezTo>
                    <a:pt x="979" y="0"/>
                    <a:pt x="979" y="0"/>
                    <a:pt x="979" y="0"/>
                  </a:cubicBezTo>
                  <a:cubicBezTo>
                    <a:pt x="1000" y="0"/>
                    <a:pt x="1021" y="21"/>
                    <a:pt x="1021" y="42"/>
                  </a:cubicBezTo>
                  <a:lnTo>
                    <a:pt x="1021" y="42"/>
                  </a:lnTo>
                  <a:cubicBezTo>
                    <a:pt x="1021" y="73"/>
                    <a:pt x="1000" y="94"/>
                    <a:pt x="979" y="94"/>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1302;p42">
              <a:extLst>
                <a:ext uri="{FF2B5EF4-FFF2-40B4-BE49-F238E27FC236}">
                  <a16:creationId xmlns:a16="http://schemas.microsoft.com/office/drawing/2014/main" id="{AB5BC70F-8B55-5952-7F05-EDBCAA278663}"/>
                </a:ext>
              </a:extLst>
            </p:cNvPr>
            <p:cNvSpPr/>
            <p:nvPr/>
          </p:nvSpPr>
          <p:spPr>
            <a:xfrm>
              <a:off x="7148245" y="2170675"/>
              <a:ext cx="135000" cy="33840"/>
            </a:xfrm>
            <a:custGeom>
              <a:avLst/>
              <a:gdLst/>
              <a:ahLst/>
              <a:cxnLst/>
              <a:rect l="l" t="t" r="r" b="b"/>
              <a:pathLst>
                <a:path w="375" h="94" extrusionOk="0">
                  <a:moveTo>
                    <a:pt x="323" y="94"/>
                  </a:moveTo>
                  <a:lnTo>
                    <a:pt x="323" y="94"/>
                  </a:lnTo>
                  <a:cubicBezTo>
                    <a:pt x="52" y="94"/>
                    <a:pt x="52" y="94"/>
                    <a:pt x="52" y="94"/>
                  </a:cubicBezTo>
                  <a:cubicBezTo>
                    <a:pt x="20" y="94"/>
                    <a:pt x="0" y="73"/>
                    <a:pt x="0" y="42"/>
                  </a:cubicBezTo>
                  <a:lnTo>
                    <a:pt x="0" y="42"/>
                  </a:lnTo>
                  <a:cubicBezTo>
                    <a:pt x="0" y="21"/>
                    <a:pt x="20" y="0"/>
                    <a:pt x="52" y="0"/>
                  </a:cubicBezTo>
                  <a:cubicBezTo>
                    <a:pt x="323" y="0"/>
                    <a:pt x="323" y="0"/>
                    <a:pt x="323" y="0"/>
                  </a:cubicBezTo>
                  <a:cubicBezTo>
                    <a:pt x="354" y="0"/>
                    <a:pt x="375" y="21"/>
                    <a:pt x="375" y="42"/>
                  </a:cubicBezTo>
                  <a:lnTo>
                    <a:pt x="375" y="42"/>
                  </a:lnTo>
                  <a:cubicBezTo>
                    <a:pt x="375" y="73"/>
                    <a:pt x="354" y="94"/>
                    <a:pt x="323" y="94"/>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1303;p42">
              <a:extLst>
                <a:ext uri="{FF2B5EF4-FFF2-40B4-BE49-F238E27FC236}">
                  <a16:creationId xmlns:a16="http://schemas.microsoft.com/office/drawing/2014/main" id="{05CF25C1-A7FE-A761-9140-CF785C19D3A3}"/>
                </a:ext>
              </a:extLst>
            </p:cNvPr>
            <p:cNvSpPr/>
            <p:nvPr/>
          </p:nvSpPr>
          <p:spPr>
            <a:xfrm>
              <a:off x="7313125" y="2170675"/>
              <a:ext cx="135000" cy="33840"/>
            </a:xfrm>
            <a:custGeom>
              <a:avLst/>
              <a:gdLst/>
              <a:ahLst/>
              <a:cxnLst/>
              <a:rect l="l" t="t" r="r" b="b"/>
              <a:pathLst>
                <a:path w="375" h="94" extrusionOk="0">
                  <a:moveTo>
                    <a:pt x="333" y="94"/>
                  </a:moveTo>
                  <a:lnTo>
                    <a:pt x="333" y="94"/>
                  </a:lnTo>
                  <a:cubicBezTo>
                    <a:pt x="52" y="94"/>
                    <a:pt x="52" y="94"/>
                    <a:pt x="52" y="94"/>
                  </a:cubicBezTo>
                  <a:cubicBezTo>
                    <a:pt x="21" y="94"/>
                    <a:pt x="0" y="73"/>
                    <a:pt x="0" y="42"/>
                  </a:cubicBezTo>
                  <a:lnTo>
                    <a:pt x="0" y="42"/>
                  </a:lnTo>
                  <a:cubicBezTo>
                    <a:pt x="0" y="21"/>
                    <a:pt x="21" y="0"/>
                    <a:pt x="52" y="0"/>
                  </a:cubicBezTo>
                  <a:cubicBezTo>
                    <a:pt x="333" y="0"/>
                    <a:pt x="333" y="0"/>
                    <a:pt x="333" y="0"/>
                  </a:cubicBezTo>
                  <a:cubicBezTo>
                    <a:pt x="354" y="0"/>
                    <a:pt x="375" y="21"/>
                    <a:pt x="375" y="42"/>
                  </a:cubicBezTo>
                  <a:lnTo>
                    <a:pt x="375" y="42"/>
                  </a:lnTo>
                  <a:cubicBezTo>
                    <a:pt x="375" y="73"/>
                    <a:pt x="354" y="94"/>
                    <a:pt x="333" y="94"/>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1304;p42">
              <a:extLst>
                <a:ext uri="{FF2B5EF4-FFF2-40B4-BE49-F238E27FC236}">
                  <a16:creationId xmlns:a16="http://schemas.microsoft.com/office/drawing/2014/main" id="{3D4F0D6C-C856-A8B0-F539-6ED61AF7EC75}"/>
                </a:ext>
              </a:extLst>
            </p:cNvPr>
            <p:cNvSpPr/>
            <p:nvPr/>
          </p:nvSpPr>
          <p:spPr>
            <a:xfrm>
              <a:off x="6739285" y="2241955"/>
              <a:ext cx="656280" cy="33840"/>
            </a:xfrm>
            <a:custGeom>
              <a:avLst/>
              <a:gdLst/>
              <a:ahLst/>
              <a:cxnLst/>
              <a:rect l="l" t="t" r="r" b="b"/>
              <a:pathLst>
                <a:path w="1823" h="94" extrusionOk="0">
                  <a:moveTo>
                    <a:pt x="1781" y="94"/>
                  </a:moveTo>
                  <a:lnTo>
                    <a:pt x="1781" y="94"/>
                  </a:lnTo>
                  <a:cubicBezTo>
                    <a:pt x="42" y="94"/>
                    <a:pt x="42" y="94"/>
                    <a:pt x="42" y="94"/>
                  </a:cubicBezTo>
                  <a:cubicBezTo>
                    <a:pt x="21" y="94"/>
                    <a:pt x="0" y="73"/>
                    <a:pt x="0" y="52"/>
                  </a:cubicBezTo>
                  <a:lnTo>
                    <a:pt x="0" y="52"/>
                  </a:lnTo>
                  <a:cubicBezTo>
                    <a:pt x="0" y="21"/>
                    <a:pt x="21" y="0"/>
                    <a:pt x="42" y="0"/>
                  </a:cubicBezTo>
                  <a:cubicBezTo>
                    <a:pt x="1781" y="0"/>
                    <a:pt x="1781" y="0"/>
                    <a:pt x="1781" y="0"/>
                  </a:cubicBezTo>
                  <a:cubicBezTo>
                    <a:pt x="1802" y="0"/>
                    <a:pt x="1823" y="21"/>
                    <a:pt x="1823" y="52"/>
                  </a:cubicBezTo>
                  <a:lnTo>
                    <a:pt x="1823" y="52"/>
                  </a:lnTo>
                  <a:cubicBezTo>
                    <a:pt x="1823" y="73"/>
                    <a:pt x="1802" y="94"/>
                    <a:pt x="1781" y="94"/>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1305;p42">
              <a:extLst>
                <a:ext uri="{FF2B5EF4-FFF2-40B4-BE49-F238E27FC236}">
                  <a16:creationId xmlns:a16="http://schemas.microsoft.com/office/drawing/2014/main" id="{0E863ABF-E322-8A3B-D875-DFDB864E7EFD}"/>
                </a:ext>
              </a:extLst>
            </p:cNvPr>
            <p:cNvSpPr/>
            <p:nvPr/>
          </p:nvSpPr>
          <p:spPr>
            <a:xfrm>
              <a:off x="6739285" y="2339515"/>
              <a:ext cx="138960" cy="29880"/>
            </a:xfrm>
            <a:custGeom>
              <a:avLst/>
              <a:gdLst/>
              <a:ahLst/>
              <a:cxnLst/>
              <a:rect l="l" t="t" r="r" b="b"/>
              <a:pathLst>
                <a:path w="386" h="83" extrusionOk="0">
                  <a:moveTo>
                    <a:pt x="334" y="83"/>
                  </a:moveTo>
                  <a:lnTo>
                    <a:pt x="334" y="83"/>
                  </a:lnTo>
                  <a:cubicBezTo>
                    <a:pt x="42" y="83"/>
                    <a:pt x="42" y="83"/>
                    <a:pt x="42" y="83"/>
                  </a:cubicBezTo>
                  <a:cubicBezTo>
                    <a:pt x="21" y="83"/>
                    <a:pt x="0" y="62"/>
                    <a:pt x="0" y="41"/>
                  </a:cubicBezTo>
                  <a:lnTo>
                    <a:pt x="0" y="41"/>
                  </a:lnTo>
                  <a:cubicBezTo>
                    <a:pt x="0" y="21"/>
                    <a:pt x="21" y="0"/>
                    <a:pt x="42" y="0"/>
                  </a:cubicBezTo>
                  <a:cubicBezTo>
                    <a:pt x="334" y="0"/>
                    <a:pt x="334" y="0"/>
                    <a:pt x="334" y="0"/>
                  </a:cubicBezTo>
                  <a:cubicBezTo>
                    <a:pt x="365" y="0"/>
                    <a:pt x="386" y="21"/>
                    <a:pt x="386" y="41"/>
                  </a:cubicBezTo>
                  <a:lnTo>
                    <a:pt x="386" y="41"/>
                  </a:lnTo>
                  <a:cubicBezTo>
                    <a:pt x="386" y="62"/>
                    <a:pt x="365" y="83"/>
                    <a:pt x="334" y="8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1306;p42">
              <a:extLst>
                <a:ext uri="{FF2B5EF4-FFF2-40B4-BE49-F238E27FC236}">
                  <a16:creationId xmlns:a16="http://schemas.microsoft.com/office/drawing/2014/main" id="{2B5A2D29-717E-CB1E-BF7B-5851E2A72061}"/>
                </a:ext>
              </a:extLst>
            </p:cNvPr>
            <p:cNvSpPr/>
            <p:nvPr/>
          </p:nvSpPr>
          <p:spPr>
            <a:xfrm>
              <a:off x="6930445" y="2339515"/>
              <a:ext cx="135000" cy="29880"/>
            </a:xfrm>
            <a:custGeom>
              <a:avLst/>
              <a:gdLst/>
              <a:ahLst/>
              <a:cxnLst/>
              <a:rect l="l" t="t" r="r" b="b"/>
              <a:pathLst>
                <a:path w="375" h="83" extrusionOk="0">
                  <a:moveTo>
                    <a:pt x="334" y="83"/>
                  </a:moveTo>
                  <a:lnTo>
                    <a:pt x="334" y="83"/>
                  </a:lnTo>
                  <a:cubicBezTo>
                    <a:pt x="42" y="83"/>
                    <a:pt x="42" y="83"/>
                    <a:pt x="42" y="83"/>
                  </a:cubicBezTo>
                  <a:cubicBezTo>
                    <a:pt x="21" y="83"/>
                    <a:pt x="0" y="62"/>
                    <a:pt x="0" y="41"/>
                  </a:cubicBezTo>
                  <a:lnTo>
                    <a:pt x="0" y="41"/>
                  </a:lnTo>
                  <a:cubicBezTo>
                    <a:pt x="0" y="21"/>
                    <a:pt x="21" y="0"/>
                    <a:pt x="42" y="0"/>
                  </a:cubicBezTo>
                  <a:cubicBezTo>
                    <a:pt x="334" y="0"/>
                    <a:pt x="334" y="0"/>
                    <a:pt x="334" y="0"/>
                  </a:cubicBezTo>
                  <a:cubicBezTo>
                    <a:pt x="355" y="0"/>
                    <a:pt x="375" y="21"/>
                    <a:pt x="375" y="41"/>
                  </a:cubicBezTo>
                  <a:lnTo>
                    <a:pt x="375" y="41"/>
                  </a:lnTo>
                  <a:cubicBezTo>
                    <a:pt x="375" y="62"/>
                    <a:pt x="355" y="83"/>
                    <a:pt x="334" y="8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1307;p42">
              <a:extLst>
                <a:ext uri="{FF2B5EF4-FFF2-40B4-BE49-F238E27FC236}">
                  <a16:creationId xmlns:a16="http://schemas.microsoft.com/office/drawing/2014/main" id="{D0D079C4-E03D-9F54-D459-225B8B0214C5}"/>
                </a:ext>
              </a:extLst>
            </p:cNvPr>
            <p:cNvSpPr/>
            <p:nvPr/>
          </p:nvSpPr>
          <p:spPr>
            <a:xfrm>
              <a:off x="7328245" y="1877995"/>
              <a:ext cx="157320" cy="30240"/>
            </a:xfrm>
            <a:custGeom>
              <a:avLst/>
              <a:gdLst/>
              <a:ahLst/>
              <a:cxnLst/>
              <a:rect l="l" t="t" r="r" b="b"/>
              <a:pathLst>
                <a:path w="437" h="84" extrusionOk="0">
                  <a:moveTo>
                    <a:pt x="395" y="84"/>
                  </a:moveTo>
                  <a:lnTo>
                    <a:pt x="395" y="84"/>
                  </a:lnTo>
                  <a:cubicBezTo>
                    <a:pt x="41" y="84"/>
                    <a:pt x="41" y="84"/>
                    <a:pt x="41" y="84"/>
                  </a:cubicBezTo>
                  <a:cubicBezTo>
                    <a:pt x="20" y="84"/>
                    <a:pt x="0" y="63"/>
                    <a:pt x="0" y="42"/>
                  </a:cubicBezTo>
                  <a:lnTo>
                    <a:pt x="0" y="42"/>
                  </a:lnTo>
                  <a:cubicBezTo>
                    <a:pt x="0" y="11"/>
                    <a:pt x="20" y="0"/>
                    <a:pt x="41" y="0"/>
                  </a:cubicBezTo>
                  <a:cubicBezTo>
                    <a:pt x="395" y="0"/>
                    <a:pt x="395" y="0"/>
                    <a:pt x="395" y="0"/>
                  </a:cubicBezTo>
                  <a:cubicBezTo>
                    <a:pt x="416" y="0"/>
                    <a:pt x="437" y="11"/>
                    <a:pt x="437" y="42"/>
                  </a:cubicBezTo>
                  <a:lnTo>
                    <a:pt x="437" y="42"/>
                  </a:lnTo>
                  <a:cubicBezTo>
                    <a:pt x="437" y="63"/>
                    <a:pt x="416" y="84"/>
                    <a:pt x="395" y="84"/>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59" name="Google Shape;759;p28"/>
          <p:cNvSpPr txBox="1">
            <a:spLocks noGrp="1"/>
          </p:cNvSpPr>
          <p:nvPr>
            <p:ph type="ctrTitle"/>
          </p:nvPr>
        </p:nvSpPr>
        <p:spPr>
          <a:xfrm>
            <a:off x="713225" y="1259975"/>
            <a:ext cx="4209272" cy="19951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Classes de complexidade</a:t>
            </a:r>
            <a:br>
              <a:rPr lang="pt-BR" dirty="0"/>
            </a:br>
            <a:r>
              <a:rPr lang="pt-BR" sz="2000" b="0" dirty="0"/>
              <a:t>Análise de Complexidade de Algoritmos</a:t>
            </a:r>
            <a:endParaRPr sz="2000" b="0" dirty="0"/>
          </a:p>
        </p:txBody>
      </p:sp>
      <p:sp>
        <p:nvSpPr>
          <p:cNvPr id="760" name="Google Shape;760;p28"/>
          <p:cNvSpPr txBox="1">
            <a:spLocks noGrp="1"/>
          </p:cNvSpPr>
          <p:nvPr>
            <p:ph type="subTitle" idx="1"/>
          </p:nvPr>
        </p:nvSpPr>
        <p:spPr>
          <a:xfrm>
            <a:off x="713225" y="3325500"/>
            <a:ext cx="2022600" cy="6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Jesse Silva</a:t>
            </a:r>
            <a:endParaRPr dirty="0"/>
          </a:p>
        </p:txBody>
      </p:sp>
      <p:grpSp>
        <p:nvGrpSpPr>
          <p:cNvPr id="761" name="Google Shape;761;p28"/>
          <p:cNvGrpSpPr/>
          <p:nvPr/>
        </p:nvGrpSpPr>
        <p:grpSpPr>
          <a:xfrm>
            <a:off x="4947331" y="1013511"/>
            <a:ext cx="3466529" cy="2742906"/>
            <a:chOff x="4723541" y="1234664"/>
            <a:chExt cx="3466529" cy="2742906"/>
          </a:xfrm>
        </p:grpSpPr>
        <p:grpSp>
          <p:nvGrpSpPr>
            <p:cNvPr id="762" name="Google Shape;762;p28"/>
            <p:cNvGrpSpPr/>
            <p:nvPr/>
          </p:nvGrpSpPr>
          <p:grpSpPr>
            <a:xfrm>
              <a:off x="7157142" y="3139440"/>
              <a:ext cx="752354" cy="357050"/>
              <a:chOff x="2882022" y="2875419"/>
              <a:chExt cx="872497" cy="414067"/>
            </a:xfrm>
          </p:grpSpPr>
          <p:sp>
            <p:nvSpPr>
              <p:cNvPr id="800" name="Google Shape;800;p28"/>
              <p:cNvSpPr/>
              <p:nvPr/>
            </p:nvSpPr>
            <p:spPr>
              <a:xfrm>
                <a:off x="2882022" y="2875419"/>
                <a:ext cx="864471" cy="27910"/>
              </a:xfrm>
              <a:custGeom>
                <a:avLst/>
                <a:gdLst/>
                <a:ahLst/>
                <a:cxnLst/>
                <a:rect l="l" t="t" r="r" b="b"/>
                <a:pathLst>
                  <a:path w="2261" h="73" extrusionOk="0">
                    <a:moveTo>
                      <a:pt x="2261" y="73"/>
                    </a:moveTo>
                    <a:lnTo>
                      <a:pt x="0" y="73"/>
                    </a:lnTo>
                    <a:lnTo>
                      <a:pt x="0" y="0"/>
                    </a:lnTo>
                    <a:lnTo>
                      <a:pt x="2261" y="0"/>
                    </a:lnTo>
                    <a:lnTo>
                      <a:pt x="2261" y="7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28"/>
              <p:cNvSpPr/>
              <p:nvPr/>
            </p:nvSpPr>
            <p:spPr>
              <a:xfrm>
                <a:off x="3340064" y="2931240"/>
                <a:ext cx="187347" cy="350217"/>
              </a:xfrm>
              <a:custGeom>
                <a:avLst/>
                <a:gdLst/>
                <a:ahLst/>
                <a:cxnLst/>
                <a:rect l="l" t="t" r="r" b="b"/>
                <a:pathLst>
                  <a:path w="490" h="916" extrusionOk="0">
                    <a:moveTo>
                      <a:pt x="490" y="916"/>
                    </a:moveTo>
                    <a:lnTo>
                      <a:pt x="0" y="916"/>
                    </a:lnTo>
                    <a:lnTo>
                      <a:pt x="0" y="0"/>
                    </a:lnTo>
                    <a:lnTo>
                      <a:pt x="490" y="0"/>
                    </a:lnTo>
                    <a:lnTo>
                      <a:pt x="490" y="9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28"/>
              <p:cNvSpPr/>
              <p:nvPr/>
            </p:nvSpPr>
            <p:spPr>
              <a:xfrm>
                <a:off x="3109131" y="2923211"/>
                <a:ext cx="203023" cy="366275"/>
              </a:xfrm>
              <a:custGeom>
                <a:avLst/>
                <a:gdLst/>
                <a:ahLst/>
                <a:cxnLst/>
                <a:rect l="l" t="t" r="r" b="b"/>
                <a:pathLst>
                  <a:path w="531" h="958" extrusionOk="0">
                    <a:moveTo>
                      <a:pt x="531" y="958"/>
                    </a:moveTo>
                    <a:lnTo>
                      <a:pt x="0" y="958"/>
                    </a:lnTo>
                    <a:lnTo>
                      <a:pt x="0" y="0"/>
                    </a:lnTo>
                    <a:lnTo>
                      <a:pt x="531" y="0"/>
                    </a:lnTo>
                    <a:lnTo>
                      <a:pt x="531" y="958"/>
                    </a:lnTo>
                    <a:moveTo>
                      <a:pt x="42" y="917"/>
                    </a:moveTo>
                    <a:lnTo>
                      <a:pt x="490" y="917"/>
                    </a:lnTo>
                    <a:lnTo>
                      <a:pt x="490" y="42"/>
                    </a:lnTo>
                    <a:lnTo>
                      <a:pt x="42" y="42"/>
                    </a:lnTo>
                    <a:lnTo>
                      <a:pt x="42" y="91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8"/>
              <p:cNvSpPr/>
              <p:nvPr/>
            </p:nvSpPr>
            <p:spPr>
              <a:xfrm>
                <a:off x="3555320" y="2923211"/>
                <a:ext cx="199199" cy="366275"/>
              </a:xfrm>
              <a:custGeom>
                <a:avLst/>
                <a:gdLst/>
                <a:ahLst/>
                <a:cxnLst/>
                <a:rect l="l" t="t" r="r" b="b"/>
                <a:pathLst>
                  <a:path w="521" h="958" extrusionOk="0">
                    <a:moveTo>
                      <a:pt x="521" y="958"/>
                    </a:moveTo>
                    <a:lnTo>
                      <a:pt x="0" y="958"/>
                    </a:lnTo>
                    <a:lnTo>
                      <a:pt x="0" y="0"/>
                    </a:lnTo>
                    <a:lnTo>
                      <a:pt x="521" y="0"/>
                    </a:lnTo>
                    <a:lnTo>
                      <a:pt x="521" y="958"/>
                    </a:lnTo>
                    <a:moveTo>
                      <a:pt x="41" y="917"/>
                    </a:moveTo>
                    <a:lnTo>
                      <a:pt x="479" y="917"/>
                    </a:lnTo>
                    <a:lnTo>
                      <a:pt x="479" y="42"/>
                    </a:lnTo>
                    <a:lnTo>
                      <a:pt x="41" y="42"/>
                    </a:lnTo>
                    <a:lnTo>
                      <a:pt x="41" y="91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10" name="Google Shape;810;p28"/>
            <p:cNvSpPr/>
            <p:nvPr/>
          </p:nvSpPr>
          <p:spPr>
            <a:xfrm>
              <a:off x="7873111" y="1591910"/>
              <a:ext cx="316959" cy="316959"/>
            </a:xfrm>
            <a:custGeom>
              <a:avLst/>
              <a:gdLst/>
              <a:ahLst/>
              <a:cxnLst/>
              <a:rect l="l" t="t" r="r" b="b"/>
              <a:pathLst>
                <a:path w="1875" h="1875" extrusionOk="0">
                  <a:moveTo>
                    <a:pt x="1854" y="687"/>
                  </a:moveTo>
                  <a:lnTo>
                    <a:pt x="1854" y="687"/>
                  </a:lnTo>
                  <a:cubicBezTo>
                    <a:pt x="1563" y="687"/>
                    <a:pt x="1563" y="687"/>
                    <a:pt x="1563" y="687"/>
                  </a:cubicBezTo>
                  <a:cubicBezTo>
                    <a:pt x="1771" y="479"/>
                    <a:pt x="1771" y="479"/>
                    <a:pt x="1771" y="479"/>
                  </a:cubicBezTo>
                  <a:cubicBezTo>
                    <a:pt x="1771" y="469"/>
                    <a:pt x="1771" y="458"/>
                    <a:pt x="1771" y="448"/>
                  </a:cubicBezTo>
                  <a:cubicBezTo>
                    <a:pt x="1427" y="114"/>
                    <a:pt x="1427" y="114"/>
                    <a:pt x="1427" y="114"/>
                  </a:cubicBezTo>
                  <a:cubicBezTo>
                    <a:pt x="1427" y="104"/>
                    <a:pt x="1406" y="104"/>
                    <a:pt x="1406" y="114"/>
                  </a:cubicBezTo>
                  <a:cubicBezTo>
                    <a:pt x="1198" y="323"/>
                    <a:pt x="1198" y="323"/>
                    <a:pt x="1198" y="323"/>
                  </a:cubicBezTo>
                  <a:cubicBezTo>
                    <a:pt x="1198" y="21"/>
                    <a:pt x="1198" y="21"/>
                    <a:pt x="1198" y="21"/>
                  </a:cubicBezTo>
                  <a:cubicBezTo>
                    <a:pt x="1198" y="10"/>
                    <a:pt x="1188" y="0"/>
                    <a:pt x="1177" y="0"/>
                  </a:cubicBezTo>
                  <a:cubicBezTo>
                    <a:pt x="698" y="0"/>
                    <a:pt x="698" y="0"/>
                    <a:pt x="698" y="0"/>
                  </a:cubicBezTo>
                  <a:cubicBezTo>
                    <a:pt x="688" y="0"/>
                    <a:pt x="677" y="10"/>
                    <a:pt x="677" y="21"/>
                  </a:cubicBezTo>
                  <a:cubicBezTo>
                    <a:pt x="677" y="312"/>
                    <a:pt x="677" y="312"/>
                    <a:pt x="677" y="312"/>
                  </a:cubicBezTo>
                  <a:cubicBezTo>
                    <a:pt x="469" y="104"/>
                    <a:pt x="469" y="104"/>
                    <a:pt x="469" y="104"/>
                  </a:cubicBezTo>
                  <a:cubicBezTo>
                    <a:pt x="458" y="104"/>
                    <a:pt x="448" y="104"/>
                    <a:pt x="448" y="104"/>
                  </a:cubicBezTo>
                  <a:cubicBezTo>
                    <a:pt x="104" y="448"/>
                    <a:pt x="104" y="448"/>
                    <a:pt x="104" y="448"/>
                  </a:cubicBezTo>
                  <a:cubicBezTo>
                    <a:pt x="94" y="448"/>
                    <a:pt x="94" y="469"/>
                    <a:pt x="104" y="469"/>
                  </a:cubicBezTo>
                  <a:cubicBezTo>
                    <a:pt x="313" y="677"/>
                    <a:pt x="313" y="677"/>
                    <a:pt x="313" y="677"/>
                  </a:cubicBezTo>
                  <a:cubicBezTo>
                    <a:pt x="21" y="677"/>
                    <a:pt x="21" y="677"/>
                    <a:pt x="21" y="677"/>
                  </a:cubicBezTo>
                  <a:cubicBezTo>
                    <a:pt x="10" y="677"/>
                    <a:pt x="0" y="687"/>
                    <a:pt x="0" y="698"/>
                  </a:cubicBezTo>
                  <a:cubicBezTo>
                    <a:pt x="0" y="1177"/>
                    <a:pt x="0" y="1177"/>
                    <a:pt x="0" y="1177"/>
                  </a:cubicBezTo>
                  <a:cubicBezTo>
                    <a:pt x="0" y="1187"/>
                    <a:pt x="10" y="1198"/>
                    <a:pt x="21" y="1198"/>
                  </a:cubicBezTo>
                  <a:cubicBezTo>
                    <a:pt x="313" y="1198"/>
                    <a:pt x="313" y="1198"/>
                    <a:pt x="313" y="1198"/>
                  </a:cubicBezTo>
                  <a:cubicBezTo>
                    <a:pt x="104" y="1406"/>
                    <a:pt x="104" y="1406"/>
                    <a:pt x="104" y="1406"/>
                  </a:cubicBezTo>
                  <a:cubicBezTo>
                    <a:pt x="94" y="1417"/>
                    <a:pt x="94" y="1427"/>
                    <a:pt x="104" y="1427"/>
                  </a:cubicBezTo>
                  <a:cubicBezTo>
                    <a:pt x="438" y="1771"/>
                    <a:pt x="438" y="1771"/>
                    <a:pt x="438" y="1771"/>
                  </a:cubicBezTo>
                  <a:cubicBezTo>
                    <a:pt x="448" y="1781"/>
                    <a:pt x="458" y="1781"/>
                    <a:pt x="469" y="1771"/>
                  </a:cubicBezTo>
                  <a:cubicBezTo>
                    <a:pt x="677" y="1562"/>
                    <a:pt x="677" y="1562"/>
                    <a:pt x="677" y="1562"/>
                  </a:cubicBezTo>
                  <a:cubicBezTo>
                    <a:pt x="677" y="1854"/>
                    <a:pt x="677" y="1854"/>
                    <a:pt x="677" y="1854"/>
                  </a:cubicBezTo>
                  <a:cubicBezTo>
                    <a:pt x="677" y="1864"/>
                    <a:pt x="688" y="1875"/>
                    <a:pt x="698" y="1875"/>
                  </a:cubicBezTo>
                  <a:cubicBezTo>
                    <a:pt x="1167" y="1875"/>
                    <a:pt x="1167" y="1875"/>
                    <a:pt x="1167" y="1875"/>
                  </a:cubicBezTo>
                  <a:cubicBezTo>
                    <a:pt x="1177" y="1875"/>
                    <a:pt x="1188" y="1864"/>
                    <a:pt x="1188" y="1854"/>
                  </a:cubicBezTo>
                  <a:cubicBezTo>
                    <a:pt x="1188" y="1562"/>
                    <a:pt x="1188" y="1562"/>
                    <a:pt x="1188" y="1562"/>
                  </a:cubicBezTo>
                  <a:cubicBezTo>
                    <a:pt x="1396" y="1771"/>
                    <a:pt x="1396" y="1771"/>
                    <a:pt x="1396" y="1771"/>
                  </a:cubicBezTo>
                  <a:cubicBezTo>
                    <a:pt x="1406" y="1781"/>
                    <a:pt x="1417" y="1781"/>
                    <a:pt x="1427" y="1771"/>
                  </a:cubicBezTo>
                  <a:cubicBezTo>
                    <a:pt x="1760" y="1437"/>
                    <a:pt x="1760" y="1437"/>
                    <a:pt x="1760" y="1437"/>
                  </a:cubicBezTo>
                  <a:cubicBezTo>
                    <a:pt x="1771" y="1427"/>
                    <a:pt x="1771" y="1417"/>
                    <a:pt x="1760" y="1406"/>
                  </a:cubicBezTo>
                  <a:cubicBezTo>
                    <a:pt x="1552" y="1198"/>
                    <a:pt x="1552" y="1198"/>
                    <a:pt x="1552" y="1198"/>
                  </a:cubicBezTo>
                  <a:cubicBezTo>
                    <a:pt x="1854" y="1198"/>
                    <a:pt x="1854" y="1198"/>
                    <a:pt x="1854" y="1198"/>
                  </a:cubicBezTo>
                  <a:cubicBezTo>
                    <a:pt x="1865" y="1198"/>
                    <a:pt x="1875" y="1187"/>
                    <a:pt x="1875" y="1177"/>
                  </a:cubicBezTo>
                  <a:cubicBezTo>
                    <a:pt x="1875" y="708"/>
                    <a:pt x="1875" y="708"/>
                    <a:pt x="1875" y="708"/>
                  </a:cubicBezTo>
                  <a:cubicBezTo>
                    <a:pt x="1875" y="698"/>
                    <a:pt x="1865" y="687"/>
                    <a:pt x="1854" y="687"/>
                  </a:cubicBezTo>
                  <a:moveTo>
                    <a:pt x="1146" y="1302"/>
                  </a:moveTo>
                  <a:lnTo>
                    <a:pt x="1146" y="1302"/>
                  </a:lnTo>
                  <a:cubicBezTo>
                    <a:pt x="760" y="1510"/>
                    <a:pt x="365" y="1114"/>
                    <a:pt x="563" y="729"/>
                  </a:cubicBezTo>
                  <a:cubicBezTo>
                    <a:pt x="604" y="656"/>
                    <a:pt x="656" y="604"/>
                    <a:pt x="719" y="573"/>
                  </a:cubicBezTo>
                  <a:cubicBezTo>
                    <a:pt x="1115" y="375"/>
                    <a:pt x="1500" y="760"/>
                    <a:pt x="1302" y="1156"/>
                  </a:cubicBezTo>
                  <a:cubicBezTo>
                    <a:pt x="1271" y="1219"/>
                    <a:pt x="1219" y="1271"/>
                    <a:pt x="1146" y="130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11" name="Google Shape;811;p28"/>
            <p:cNvGrpSpPr/>
            <p:nvPr/>
          </p:nvGrpSpPr>
          <p:grpSpPr>
            <a:xfrm>
              <a:off x="7548522" y="1661461"/>
              <a:ext cx="177875" cy="177875"/>
              <a:chOff x="2025000" y="896760"/>
              <a:chExt cx="206280" cy="206280"/>
            </a:xfrm>
          </p:grpSpPr>
          <p:sp>
            <p:nvSpPr>
              <p:cNvPr id="812" name="Google Shape;812;p28"/>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813;p28"/>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28"/>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28"/>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16" name="Google Shape;816;p28"/>
            <p:cNvGrpSpPr/>
            <p:nvPr/>
          </p:nvGrpSpPr>
          <p:grpSpPr>
            <a:xfrm>
              <a:off x="4977132" y="2933817"/>
              <a:ext cx="177875" cy="177875"/>
              <a:chOff x="2025000" y="896760"/>
              <a:chExt cx="206280" cy="206280"/>
            </a:xfrm>
          </p:grpSpPr>
          <p:sp>
            <p:nvSpPr>
              <p:cNvPr id="817" name="Google Shape;817;p28"/>
              <p:cNvSpPr/>
              <p:nvPr/>
            </p:nvSpPr>
            <p:spPr>
              <a:xfrm>
                <a:off x="2122560" y="896760"/>
                <a:ext cx="15120" cy="206280"/>
              </a:xfrm>
              <a:custGeom>
                <a:avLst/>
                <a:gdLst/>
                <a:ahLst/>
                <a:cxnLst/>
                <a:rect l="l" t="t" r="r" b="b"/>
                <a:pathLst>
                  <a:path w="42" h="573" extrusionOk="0">
                    <a:moveTo>
                      <a:pt x="21" y="573"/>
                    </a:moveTo>
                    <a:lnTo>
                      <a:pt x="21" y="573"/>
                    </a:lnTo>
                    <a:cubicBezTo>
                      <a:pt x="10" y="573"/>
                      <a:pt x="0" y="563"/>
                      <a:pt x="0" y="552"/>
                    </a:cubicBezTo>
                    <a:cubicBezTo>
                      <a:pt x="0" y="21"/>
                      <a:pt x="0" y="21"/>
                      <a:pt x="0" y="21"/>
                    </a:cubicBezTo>
                    <a:cubicBezTo>
                      <a:pt x="0" y="11"/>
                      <a:pt x="10" y="0"/>
                      <a:pt x="21" y="0"/>
                    </a:cubicBezTo>
                    <a:cubicBezTo>
                      <a:pt x="31" y="0"/>
                      <a:pt x="42" y="11"/>
                      <a:pt x="42" y="21"/>
                    </a:cubicBezTo>
                    <a:cubicBezTo>
                      <a:pt x="42" y="552"/>
                      <a:pt x="42" y="552"/>
                      <a:pt x="42" y="552"/>
                    </a:cubicBezTo>
                    <a:cubicBezTo>
                      <a:pt x="42" y="563"/>
                      <a:pt x="31" y="573"/>
                      <a:pt x="21"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28"/>
              <p:cNvSpPr/>
              <p:nvPr/>
            </p:nvSpPr>
            <p:spPr>
              <a:xfrm>
                <a:off x="2025000" y="990720"/>
                <a:ext cx="206280" cy="14760"/>
              </a:xfrm>
              <a:custGeom>
                <a:avLst/>
                <a:gdLst/>
                <a:ahLst/>
                <a:cxnLst/>
                <a:rect l="l" t="t" r="r" b="b"/>
                <a:pathLst>
                  <a:path w="573" h="41" extrusionOk="0">
                    <a:moveTo>
                      <a:pt x="552" y="41"/>
                    </a:moveTo>
                    <a:lnTo>
                      <a:pt x="552" y="41"/>
                    </a:lnTo>
                    <a:cubicBezTo>
                      <a:pt x="21" y="41"/>
                      <a:pt x="21" y="41"/>
                      <a:pt x="21" y="41"/>
                    </a:cubicBezTo>
                    <a:cubicBezTo>
                      <a:pt x="11" y="41"/>
                      <a:pt x="0" y="31"/>
                      <a:pt x="0" y="20"/>
                    </a:cubicBezTo>
                    <a:cubicBezTo>
                      <a:pt x="0" y="10"/>
                      <a:pt x="11" y="0"/>
                      <a:pt x="21" y="0"/>
                    </a:cubicBezTo>
                    <a:cubicBezTo>
                      <a:pt x="552" y="0"/>
                      <a:pt x="552" y="0"/>
                      <a:pt x="552" y="0"/>
                    </a:cubicBezTo>
                    <a:cubicBezTo>
                      <a:pt x="563" y="0"/>
                      <a:pt x="573" y="10"/>
                      <a:pt x="573" y="20"/>
                    </a:cubicBezTo>
                    <a:cubicBezTo>
                      <a:pt x="573" y="31"/>
                      <a:pt x="563" y="41"/>
                      <a:pt x="552"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819;p28"/>
              <p:cNvSpPr/>
              <p:nvPr/>
            </p:nvSpPr>
            <p:spPr>
              <a:xfrm>
                <a:off x="2092680" y="961560"/>
                <a:ext cx="73800" cy="74160"/>
              </a:xfrm>
              <a:custGeom>
                <a:avLst/>
                <a:gdLst/>
                <a:ahLst/>
                <a:cxnLst/>
                <a:rect l="l" t="t" r="r" b="b"/>
                <a:pathLst>
                  <a:path w="205" h="206" extrusionOk="0">
                    <a:moveTo>
                      <a:pt x="20" y="206"/>
                    </a:moveTo>
                    <a:lnTo>
                      <a:pt x="20" y="206"/>
                    </a:lnTo>
                    <a:cubicBezTo>
                      <a:pt x="10" y="206"/>
                      <a:pt x="10" y="206"/>
                      <a:pt x="0" y="206"/>
                    </a:cubicBezTo>
                    <a:cubicBezTo>
                      <a:pt x="0" y="195"/>
                      <a:pt x="0" y="185"/>
                      <a:pt x="0" y="174"/>
                    </a:cubicBezTo>
                    <a:cubicBezTo>
                      <a:pt x="166" y="8"/>
                      <a:pt x="166" y="8"/>
                      <a:pt x="166" y="8"/>
                    </a:cubicBezTo>
                    <a:cubicBezTo>
                      <a:pt x="177" y="-3"/>
                      <a:pt x="187" y="-3"/>
                      <a:pt x="198" y="8"/>
                    </a:cubicBezTo>
                    <a:cubicBezTo>
                      <a:pt x="208" y="18"/>
                      <a:pt x="208" y="29"/>
                      <a:pt x="198" y="39"/>
                    </a:cubicBezTo>
                    <a:cubicBezTo>
                      <a:pt x="31" y="206"/>
                      <a:pt x="31" y="206"/>
                      <a:pt x="31" y="206"/>
                    </a:cubicBezTo>
                    <a:lnTo>
                      <a:pt x="20"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0" name="Google Shape;820;p28"/>
              <p:cNvSpPr/>
              <p:nvPr/>
            </p:nvSpPr>
            <p:spPr>
              <a:xfrm>
                <a:off x="2092680" y="961560"/>
                <a:ext cx="73800" cy="74160"/>
              </a:xfrm>
              <a:custGeom>
                <a:avLst/>
                <a:gdLst/>
                <a:ahLst/>
                <a:cxnLst/>
                <a:rect l="l" t="t" r="r" b="b"/>
                <a:pathLst>
                  <a:path w="205" h="206" extrusionOk="0">
                    <a:moveTo>
                      <a:pt x="187" y="206"/>
                    </a:moveTo>
                    <a:lnTo>
                      <a:pt x="187" y="206"/>
                    </a:lnTo>
                    <a:cubicBezTo>
                      <a:pt x="177" y="206"/>
                      <a:pt x="177" y="206"/>
                      <a:pt x="166" y="206"/>
                    </a:cubicBezTo>
                    <a:cubicBezTo>
                      <a:pt x="0" y="39"/>
                      <a:pt x="0" y="39"/>
                      <a:pt x="0" y="39"/>
                    </a:cubicBezTo>
                    <a:cubicBezTo>
                      <a:pt x="0" y="29"/>
                      <a:pt x="0" y="18"/>
                      <a:pt x="0" y="8"/>
                    </a:cubicBezTo>
                    <a:cubicBezTo>
                      <a:pt x="10" y="-3"/>
                      <a:pt x="20" y="-3"/>
                      <a:pt x="31" y="8"/>
                    </a:cubicBezTo>
                    <a:cubicBezTo>
                      <a:pt x="198" y="174"/>
                      <a:pt x="198" y="174"/>
                      <a:pt x="198" y="174"/>
                    </a:cubicBezTo>
                    <a:cubicBezTo>
                      <a:pt x="208" y="185"/>
                      <a:pt x="208" y="195"/>
                      <a:pt x="198" y="206"/>
                    </a:cubicBezTo>
                    <a:lnTo>
                      <a:pt x="187" y="206"/>
                    </a:ln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21" name="Google Shape;821;p28"/>
            <p:cNvSpPr/>
            <p:nvPr/>
          </p:nvSpPr>
          <p:spPr>
            <a:xfrm>
              <a:off x="4723541" y="3261087"/>
              <a:ext cx="449409" cy="449409"/>
            </a:xfrm>
            <a:custGeom>
              <a:avLst/>
              <a:gdLst/>
              <a:ahLst/>
              <a:cxnLst/>
              <a:rect l="l" t="t" r="r" b="b"/>
              <a:pathLst>
                <a:path w="1875" h="1875" extrusionOk="0">
                  <a:moveTo>
                    <a:pt x="1854" y="687"/>
                  </a:moveTo>
                  <a:lnTo>
                    <a:pt x="1854" y="687"/>
                  </a:lnTo>
                  <a:cubicBezTo>
                    <a:pt x="1563" y="687"/>
                    <a:pt x="1563" y="687"/>
                    <a:pt x="1563" y="687"/>
                  </a:cubicBezTo>
                  <a:cubicBezTo>
                    <a:pt x="1771" y="479"/>
                    <a:pt x="1771" y="479"/>
                    <a:pt x="1771" y="479"/>
                  </a:cubicBezTo>
                  <a:cubicBezTo>
                    <a:pt x="1771" y="469"/>
                    <a:pt x="1771" y="458"/>
                    <a:pt x="1771" y="448"/>
                  </a:cubicBezTo>
                  <a:cubicBezTo>
                    <a:pt x="1427" y="114"/>
                    <a:pt x="1427" y="114"/>
                    <a:pt x="1427" y="114"/>
                  </a:cubicBezTo>
                  <a:cubicBezTo>
                    <a:pt x="1427" y="104"/>
                    <a:pt x="1406" y="104"/>
                    <a:pt x="1406" y="114"/>
                  </a:cubicBezTo>
                  <a:cubicBezTo>
                    <a:pt x="1198" y="323"/>
                    <a:pt x="1198" y="323"/>
                    <a:pt x="1198" y="323"/>
                  </a:cubicBezTo>
                  <a:cubicBezTo>
                    <a:pt x="1198" y="21"/>
                    <a:pt x="1198" y="21"/>
                    <a:pt x="1198" y="21"/>
                  </a:cubicBezTo>
                  <a:cubicBezTo>
                    <a:pt x="1198" y="10"/>
                    <a:pt x="1188" y="0"/>
                    <a:pt x="1177" y="0"/>
                  </a:cubicBezTo>
                  <a:cubicBezTo>
                    <a:pt x="698" y="0"/>
                    <a:pt x="698" y="0"/>
                    <a:pt x="698" y="0"/>
                  </a:cubicBezTo>
                  <a:cubicBezTo>
                    <a:pt x="688" y="0"/>
                    <a:pt x="677" y="10"/>
                    <a:pt x="677" y="21"/>
                  </a:cubicBezTo>
                  <a:cubicBezTo>
                    <a:pt x="677" y="312"/>
                    <a:pt x="677" y="312"/>
                    <a:pt x="677" y="312"/>
                  </a:cubicBezTo>
                  <a:cubicBezTo>
                    <a:pt x="469" y="104"/>
                    <a:pt x="469" y="104"/>
                    <a:pt x="469" y="104"/>
                  </a:cubicBezTo>
                  <a:cubicBezTo>
                    <a:pt x="458" y="104"/>
                    <a:pt x="448" y="104"/>
                    <a:pt x="448" y="104"/>
                  </a:cubicBezTo>
                  <a:cubicBezTo>
                    <a:pt x="104" y="448"/>
                    <a:pt x="104" y="448"/>
                    <a:pt x="104" y="448"/>
                  </a:cubicBezTo>
                  <a:cubicBezTo>
                    <a:pt x="94" y="448"/>
                    <a:pt x="94" y="469"/>
                    <a:pt x="104" y="469"/>
                  </a:cubicBezTo>
                  <a:cubicBezTo>
                    <a:pt x="313" y="677"/>
                    <a:pt x="313" y="677"/>
                    <a:pt x="313" y="677"/>
                  </a:cubicBezTo>
                  <a:cubicBezTo>
                    <a:pt x="21" y="677"/>
                    <a:pt x="21" y="677"/>
                    <a:pt x="21" y="677"/>
                  </a:cubicBezTo>
                  <a:cubicBezTo>
                    <a:pt x="10" y="677"/>
                    <a:pt x="0" y="687"/>
                    <a:pt x="0" y="698"/>
                  </a:cubicBezTo>
                  <a:cubicBezTo>
                    <a:pt x="0" y="1177"/>
                    <a:pt x="0" y="1177"/>
                    <a:pt x="0" y="1177"/>
                  </a:cubicBezTo>
                  <a:cubicBezTo>
                    <a:pt x="0" y="1187"/>
                    <a:pt x="10" y="1198"/>
                    <a:pt x="21" y="1198"/>
                  </a:cubicBezTo>
                  <a:cubicBezTo>
                    <a:pt x="313" y="1198"/>
                    <a:pt x="313" y="1198"/>
                    <a:pt x="313" y="1198"/>
                  </a:cubicBezTo>
                  <a:cubicBezTo>
                    <a:pt x="104" y="1406"/>
                    <a:pt x="104" y="1406"/>
                    <a:pt x="104" y="1406"/>
                  </a:cubicBezTo>
                  <a:cubicBezTo>
                    <a:pt x="94" y="1417"/>
                    <a:pt x="94" y="1427"/>
                    <a:pt x="104" y="1427"/>
                  </a:cubicBezTo>
                  <a:cubicBezTo>
                    <a:pt x="438" y="1771"/>
                    <a:pt x="438" y="1771"/>
                    <a:pt x="438" y="1771"/>
                  </a:cubicBezTo>
                  <a:cubicBezTo>
                    <a:pt x="448" y="1781"/>
                    <a:pt x="458" y="1781"/>
                    <a:pt x="469" y="1771"/>
                  </a:cubicBezTo>
                  <a:cubicBezTo>
                    <a:pt x="677" y="1562"/>
                    <a:pt x="677" y="1562"/>
                    <a:pt x="677" y="1562"/>
                  </a:cubicBezTo>
                  <a:cubicBezTo>
                    <a:pt x="677" y="1854"/>
                    <a:pt x="677" y="1854"/>
                    <a:pt x="677" y="1854"/>
                  </a:cubicBezTo>
                  <a:cubicBezTo>
                    <a:pt x="677" y="1864"/>
                    <a:pt x="688" y="1875"/>
                    <a:pt x="698" y="1875"/>
                  </a:cubicBezTo>
                  <a:cubicBezTo>
                    <a:pt x="1167" y="1875"/>
                    <a:pt x="1167" y="1875"/>
                    <a:pt x="1167" y="1875"/>
                  </a:cubicBezTo>
                  <a:cubicBezTo>
                    <a:pt x="1177" y="1875"/>
                    <a:pt x="1188" y="1864"/>
                    <a:pt x="1188" y="1854"/>
                  </a:cubicBezTo>
                  <a:cubicBezTo>
                    <a:pt x="1188" y="1562"/>
                    <a:pt x="1188" y="1562"/>
                    <a:pt x="1188" y="1562"/>
                  </a:cubicBezTo>
                  <a:cubicBezTo>
                    <a:pt x="1396" y="1771"/>
                    <a:pt x="1396" y="1771"/>
                    <a:pt x="1396" y="1771"/>
                  </a:cubicBezTo>
                  <a:cubicBezTo>
                    <a:pt x="1406" y="1781"/>
                    <a:pt x="1417" y="1781"/>
                    <a:pt x="1427" y="1771"/>
                  </a:cubicBezTo>
                  <a:cubicBezTo>
                    <a:pt x="1760" y="1437"/>
                    <a:pt x="1760" y="1437"/>
                    <a:pt x="1760" y="1437"/>
                  </a:cubicBezTo>
                  <a:cubicBezTo>
                    <a:pt x="1771" y="1427"/>
                    <a:pt x="1771" y="1417"/>
                    <a:pt x="1760" y="1406"/>
                  </a:cubicBezTo>
                  <a:cubicBezTo>
                    <a:pt x="1552" y="1198"/>
                    <a:pt x="1552" y="1198"/>
                    <a:pt x="1552" y="1198"/>
                  </a:cubicBezTo>
                  <a:cubicBezTo>
                    <a:pt x="1854" y="1198"/>
                    <a:pt x="1854" y="1198"/>
                    <a:pt x="1854" y="1198"/>
                  </a:cubicBezTo>
                  <a:cubicBezTo>
                    <a:pt x="1865" y="1198"/>
                    <a:pt x="1875" y="1187"/>
                    <a:pt x="1875" y="1177"/>
                  </a:cubicBezTo>
                  <a:cubicBezTo>
                    <a:pt x="1875" y="708"/>
                    <a:pt x="1875" y="708"/>
                    <a:pt x="1875" y="708"/>
                  </a:cubicBezTo>
                  <a:cubicBezTo>
                    <a:pt x="1875" y="698"/>
                    <a:pt x="1865" y="687"/>
                    <a:pt x="1854" y="687"/>
                  </a:cubicBezTo>
                  <a:moveTo>
                    <a:pt x="1146" y="1302"/>
                  </a:moveTo>
                  <a:lnTo>
                    <a:pt x="1146" y="1302"/>
                  </a:lnTo>
                  <a:cubicBezTo>
                    <a:pt x="760" y="1510"/>
                    <a:pt x="365" y="1114"/>
                    <a:pt x="563" y="729"/>
                  </a:cubicBezTo>
                  <a:cubicBezTo>
                    <a:pt x="604" y="656"/>
                    <a:pt x="656" y="604"/>
                    <a:pt x="719" y="573"/>
                  </a:cubicBezTo>
                  <a:cubicBezTo>
                    <a:pt x="1115" y="375"/>
                    <a:pt x="1500" y="760"/>
                    <a:pt x="1302" y="1156"/>
                  </a:cubicBezTo>
                  <a:cubicBezTo>
                    <a:pt x="1271" y="1219"/>
                    <a:pt x="1219" y="1271"/>
                    <a:pt x="1146" y="130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25" name="Google Shape;825;p28"/>
            <p:cNvGrpSpPr/>
            <p:nvPr/>
          </p:nvGrpSpPr>
          <p:grpSpPr>
            <a:xfrm>
              <a:off x="5018241" y="1737206"/>
              <a:ext cx="466574" cy="196190"/>
              <a:chOff x="740262" y="1204265"/>
              <a:chExt cx="541081" cy="227520"/>
            </a:xfrm>
          </p:grpSpPr>
          <p:sp>
            <p:nvSpPr>
              <p:cNvPr id="831" name="Google Shape;831;p28"/>
              <p:cNvSpPr/>
              <p:nvPr/>
            </p:nvSpPr>
            <p:spPr>
              <a:xfrm>
                <a:off x="740263" y="1204265"/>
                <a:ext cx="541080" cy="20160"/>
              </a:xfrm>
              <a:custGeom>
                <a:avLst/>
                <a:gdLst/>
                <a:ahLst/>
                <a:cxnLst/>
                <a:rect l="l" t="t" r="r" b="b"/>
                <a:pathLst>
                  <a:path w="1503" h="56" extrusionOk="0">
                    <a:moveTo>
                      <a:pt x="1503" y="56"/>
                    </a:moveTo>
                    <a:lnTo>
                      <a:pt x="0" y="56"/>
                    </a:lnTo>
                    <a:lnTo>
                      <a:pt x="0" y="0"/>
                    </a:lnTo>
                    <a:lnTo>
                      <a:pt x="1503" y="0"/>
                    </a:lnTo>
                    <a:lnTo>
                      <a:pt x="1503" y="56"/>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28"/>
              <p:cNvSpPr/>
              <p:nvPr/>
            </p:nvSpPr>
            <p:spPr>
              <a:xfrm>
                <a:off x="740262" y="1254665"/>
                <a:ext cx="434160" cy="19800"/>
              </a:xfrm>
              <a:custGeom>
                <a:avLst/>
                <a:gdLst/>
                <a:ahLst/>
                <a:cxnLst/>
                <a:rect l="l" t="t" r="r" b="b"/>
                <a:pathLst>
                  <a:path w="1206" h="55" extrusionOk="0">
                    <a:moveTo>
                      <a:pt x="1206" y="55"/>
                    </a:moveTo>
                    <a:lnTo>
                      <a:pt x="0" y="55"/>
                    </a:lnTo>
                    <a:lnTo>
                      <a:pt x="0" y="0"/>
                    </a:lnTo>
                    <a:lnTo>
                      <a:pt x="1206" y="0"/>
                    </a:lnTo>
                    <a:lnTo>
                      <a:pt x="1206" y="55"/>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28"/>
              <p:cNvSpPr/>
              <p:nvPr/>
            </p:nvSpPr>
            <p:spPr>
              <a:xfrm>
                <a:off x="740262" y="1304705"/>
                <a:ext cx="434160" cy="23400"/>
              </a:xfrm>
              <a:custGeom>
                <a:avLst/>
                <a:gdLst/>
                <a:ahLst/>
                <a:cxnLst/>
                <a:rect l="l" t="t" r="r" b="b"/>
                <a:pathLst>
                  <a:path w="1206" h="65" extrusionOk="0">
                    <a:moveTo>
                      <a:pt x="1206" y="65"/>
                    </a:moveTo>
                    <a:lnTo>
                      <a:pt x="0" y="65"/>
                    </a:lnTo>
                    <a:lnTo>
                      <a:pt x="0" y="0"/>
                    </a:lnTo>
                    <a:lnTo>
                      <a:pt x="1206" y="0"/>
                    </a:lnTo>
                    <a:lnTo>
                      <a:pt x="1206" y="65"/>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28"/>
              <p:cNvSpPr/>
              <p:nvPr/>
            </p:nvSpPr>
            <p:spPr>
              <a:xfrm>
                <a:off x="740263" y="1358345"/>
                <a:ext cx="303840" cy="19800"/>
              </a:xfrm>
              <a:custGeom>
                <a:avLst/>
                <a:gdLst/>
                <a:ahLst/>
                <a:cxnLst/>
                <a:rect l="l" t="t" r="r" b="b"/>
                <a:pathLst>
                  <a:path w="844" h="55" extrusionOk="0">
                    <a:moveTo>
                      <a:pt x="844" y="55"/>
                    </a:moveTo>
                    <a:lnTo>
                      <a:pt x="0" y="55"/>
                    </a:lnTo>
                    <a:lnTo>
                      <a:pt x="0" y="0"/>
                    </a:lnTo>
                    <a:lnTo>
                      <a:pt x="844" y="0"/>
                    </a:lnTo>
                    <a:lnTo>
                      <a:pt x="844" y="55"/>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28"/>
              <p:cNvSpPr/>
              <p:nvPr/>
            </p:nvSpPr>
            <p:spPr>
              <a:xfrm>
                <a:off x="740263" y="1408385"/>
                <a:ext cx="170280" cy="23400"/>
              </a:xfrm>
              <a:custGeom>
                <a:avLst/>
                <a:gdLst/>
                <a:ahLst/>
                <a:cxnLst/>
                <a:rect l="l" t="t" r="r" b="b"/>
                <a:pathLst>
                  <a:path w="473" h="65" extrusionOk="0">
                    <a:moveTo>
                      <a:pt x="473" y="65"/>
                    </a:moveTo>
                    <a:lnTo>
                      <a:pt x="0" y="65"/>
                    </a:lnTo>
                    <a:lnTo>
                      <a:pt x="0" y="0"/>
                    </a:lnTo>
                    <a:lnTo>
                      <a:pt x="473" y="0"/>
                    </a:lnTo>
                    <a:lnTo>
                      <a:pt x="473" y="65"/>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6" name="Google Shape;836;p28"/>
            <p:cNvGrpSpPr/>
            <p:nvPr/>
          </p:nvGrpSpPr>
          <p:grpSpPr>
            <a:xfrm rot="5400000">
              <a:off x="5564167" y="3652242"/>
              <a:ext cx="80401" cy="570256"/>
              <a:chOff x="6164040" y="10"/>
              <a:chExt cx="93240" cy="661320"/>
            </a:xfrm>
          </p:grpSpPr>
          <p:sp>
            <p:nvSpPr>
              <p:cNvPr id="837" name="Google Shape;837;p28"/>
              <p:cNvSpPr/>
              <p:nvPr/>
            </p:nvSpPr>
            <p:spPr>
              <a:xfrm>
                <a:off x="6164040" y="10"/>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838" name="Google Shape;838;p28"/>
              <p:cNvCxnSpPr/>
              <p:nvPr/>
            </p:nvCxnSpPr>
            <p:spPr>
              <a:xfrm>
                <a:off x="6210840" y="46810"/>
                <a:ext cx="0" cy="587400"/>
              </a:xfrm>
              <a:prstGeom prst="straightConnector1">
                <a:avLst/>
              </a:prstGeom>
              <a:noFill/>
              <a:ln w="19050" cap="flat" cmpd="sng">
                <a:solidFill>
                  <a:schemeClr val="dk1"/>
                </a:solidFill>
                <a:prstDash val="solid"/>
                <a:miter lim="8000"/>
                <a:headEnd type="none" w="sm" len="sm"/>
                <a:tailEnd type="none" w="sm" len="sm"/>
              </a:ln>
            </p:spPr>
          </p:cxnSp>
          <p:sp>
            <p:nvSpPr>
              <p:cNvPr id="839" name="Google Shape;839;p28"/>
              <p:cNvSpPr/>
              <p:nvPr/>
            </p:nvSpPr>
            <p:spPr>
              <a:xfrm>
                <a:off x="6183840" y="6040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840" name="Google Shape;840;p28"/>
            <p:cNvSpPr/>
            <p:nvPr/>
          </p:nvSpPr>
          <p:spPr>
            <a:xfrm>
              <a:off x="7958497" y="1234664"/>
              <a:ext cx="101200" cy="101200"/>
            </a:xfrm>
            <a:custGeom>
              <a:avLst/>
              <a:gdLst/>
              <a:ahLst/>
              <a:cxnLst/>
              <a:rect l="l" t="t" r="r" b="b"/>
              <a:pathLst>
                <a:path w="326" h="326" extrusionOk="0">
                  <a:moveTo>
                    <a:pt x="326" y="158"/>
                  </a:moveTo>
                  <a:lnTo>
                    <a:pt x="326" y="158"/>
                  </a:lnTo>
                  <a:cubicBezTo>
                    <a:pt x="326" y="251"/>
                    <a:pt x="252" y="326"/>
                    <a:pt x="168" y="326"/>
                  </a:cubicBezTo>
                  <a:cubicBezTo>
                    <a:pt x="75" y="326"/>
                    <a:pt x="0" y="251"/>
                    <a:pt x="0" y="158"/>
                  </a:cubicBezTo>
                  <a:cubicBezTo>
                    <a:pt x="0" y="75"/>
                    <a:pt x="75" y="0"/>
                    <a:pt x="168" y="0"/>
                  </a:cubicBezTo>
                  <a:cubicBezTo>
                    <a:pt x="252" y="0"/>
                    <a:pt x="326" y="75"/>
                    <a:pt x="326" y="158"/>
                  </a:cubicBezTo>
                  <a:close/>
                </a:path>
              </a:pathLst>
            </a:custGeom>
            <a:noFill/>
            <a:ln w="19050" cap="flat" cmpd="sng">
              <a:solidFill>
                <a:schemeClr val="dk1"/>
              </a:solidFill>
              <a:prstDash val="solid"/>
              <a:miter lim="8000"/>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41" name="Google Shape;841;p28"/>
            <p:cNvGrpSpPr/>
            <p:nvPr/>
          </p:nvGrpSpPr>
          <p:grpSpPr>
            <a:xfrm>
              <a:off x="6296669" y="3785360"/>
              <a:ext cx="115479" cy="116152"/>
              <a:chOff x="8171040" y="1479910"/>
              <a:chExt cx="133920" cy="134700"/>
            </a:xfrm>
          </p:grpSpPr>
          <p:cxnSp>
            <p:nvCxnSpPr>
              <p:cNvPr id="842" name="Google Shape;842;p28"/>
              <p:cNvCxnSpPr/>
              <p:nvPr/>
            </p:nvCxnSpPr>
            <p:spPr>
              <a:xfrm rot="10800000" flipH="1">
                <a:off x="8171040" y="1479910"/>
                <a:ext cx="133800" cy="134700"/>
              </a:xfrm>
              <a:prstGeom prst="straightConnector1">
                <a:avLst/>
              </a:prstGeom>
              <a:noFill/>
              <a:ln w="19050" cap="flat" cmpd="sng">
                <a:solidFill>
                  <a:schemeClr val="dk1"/>
                </a:solidFill>
                <a:prstDash val="solid"/>
                <a:miter lim="8000"/>
                <a:headEnd type="none" w="sm" len="sm"/>
                <a:tailEnd type="none" w="sm" len="sm"/>
              </a:ln>
            </p:spPr>
          </p:cxnSp>
          <p:cxnSp>
            <p:nvCxnSpPr>
              <p:cNvPr id="843" name="Google Shape;843;p28"/>
              <p:cNvCxnSpPr/>
              <p:nvPr/>
            </p:nvCxnSpPr>
            <p:spPr>
              <a:xfrm rot="10800000">
                <a:off x="8171160" y="1479910"/>
                <a:ext cx="133800" cy="134700"/>
              </a:xfrm>
              <a:prstGeom prst="straightConnector1">
                <a:avLst/>
              </a:prstGeom>
              <a:noFill/>
              <a:ln w="19050" cap="flat" cmpd="sng">
                <a:solidFill>
                  <a:schemeClr val="dk1"/>
                </a:solidFill>
                <a:prstDash val="solid"/>
                <a:miter lim="8000"/>
                <a:headEnd type="none" w="sm" len="sm"/>
                <a:tailEnd type="none" w="sm" len="sm"/>
              </a:ln>
            </p:spPr>
          </p:cxnSp>
        </p:grpSp>
        <p:sp>
          <p:nvSpPr>
            <p:cNvPr id="844" name="Google Shape;844;p28"/>
            <p:cNvSpPr/>
            <p:nvPr/>
          </p:nvSpPr>
          <p:spPr>
            <a:xfrm>
              <a:off x="6874199" y="3920142"/>
              <a:ext cx="32595" cy="34457"/>
            </a:xfrm>
            <a:custGeom>
              <a:avLst/>
              <a:gdLst/>
              <a:ahLst/>
              <a:cxnLst/>
              <a:rect l="l" t="t" r="r" b="b"/>
              <a:pathLst>
                <a:path w="105" h="111" extrusionOk="0">
                  <a:moveTo>
                    <a:pt x="56" y="111"/>
                  </a:moveTo>
                  <a:lnTo>
                    <a:pt x="56" y="111"/>
                  </a:lnTo>
                  <a:cubicBezTo>
                    <a:pt x="121" y="111"/>
                    <a:pt x="121" y="0"/>
                    <a:pt x="56" y="0"/>
                  </a:cubicBezTo>
                  <a:cubicBezTo>
                    <a:pt x="-19" y="0"/>
                    <a:pt x="-19" y="111"/>
                    <a:pt x="5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45" name="Google Shape;845;p28"/>
            <p:cNvGrpSpPr/>
            <p:nvPr/>
          </p:nvGrpSpPr>
          <p:grpSpPr>
            <a:xfrm rot="-5400000" flipH="1">
              <a:off x="6540366" y="1322577"/>
              <a:ext cx="80401" cy="926235"/>
              <a:chOff x="6164040" y="-412815"/>
              <a:chExt cx="93240" cy="1074145"/>
            </a:xfrm>
          </p:grpSpPr>
          <p:sp>
            <p:nvSpPr>
              <p:cNvPr id="846" name="Google Shape;846;p28"/>
              <p:cNvSpPr/>
              <p:nvPr/>
            </p:nvSpPr>
            <p:spPr>
              <a:xfrm>
                <a:off x="6164040" y="-412815"/>
                <a:ext cx="93240" cy="93600"/>
              </a:xfrm>
              <a:custGeom>
                <a:avLst/>
                <a:gdLst/>
                <a:ahLst/>
                <a:cxnLst/>
                <a:rect l="l" t="t" r="r" b="b"/>
                <a:pathLst>
                  <a:path w="259" h="260" extrusionOk="0">
                    <a:moveTo>
                      <a:pt x="259" y="130"/>
                    </a:moveTo>
                    <a:lnTo>
                      <a:pt x="259" y="130"/>
                    </a:lnTo>
                    <a:cubicBezTo>
                      <a:pt x="259" y="205"/>
                      <a:pt x="204" y="260"/>
                      <a:pt x="130" y="260"/>
                    </a:cubicBezTo>
                    <a:cubicBezTo>
                      <a:pt x="55" y="260"/>
                      <a:pt x="0" y="205"/>
                      <a:pt x="0" y="130"/>
                    </a:cubicBezTo>
                    <a:cubicBezTo>
                      <a:pt x="0" y="64"/>
                      <a:pt x="55" y="0"/>
                      <a:pt x="130" y="0"/>
                    </a:cubicBezTo>
                    <a:cubicBezTo>
                      <a:pt x="204" y="0"/>
                      <a:pt x="259" y="64"/>
                      <a:pt x="259"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cxnSp>
            <p:nvCxnSpPr>
              <p:cNvPr id="847" name="Google Shape;847;p28"/>
              <p:cNvCxnSpPr/>
              <p:nvPr/>
            </p:nvCxnSpPr>
            <p:spPr>
              <a:xfrm rot="5400000">
                <a:off x="5715090" y="138555"/>
                <a:ext cx="991500" cy="0"/>
              </a:xfrm>
              <a:prstGeom prst="straightConnector1">
                <a:avLst/>
              </a:prstGeom>
              <a:noFill/>
              <a:ln w="19050" cap="flat" cmpd="sng">
                <a:solidFill>
                  <a:schemeClr val="dk1"/>
                </a:solidFill>
                <a:prstDash val="solid"/>
                <a:miter lim="8000"/>
                <a:headEnd type="none" w="sm" len="sm"/>
                <a:tailEnd type="none" w="sm" len="sm"/>
              </a:ln>
            </p:spPr>
          </p:cxnSp>
          <p:sp>
            <p:nvSpPr>
              <p:cNvPr id="848" name="Google Shape;848;p28"/>
              <p:cNvSpPr/>
              <p:nvPr/>
            </p:nvSpPr>
            <p:spPr>
              <a:xfrm>
                <a:off x="6183840" y="604090"/>
                <a:ext cx="56880" cy="57240"/>
              </a:xfrm>
              <a:custGeom>
                <a:avLst/>
                <a:gdLst/>
                <a:ahLst/>
                <a:cxnLst/>
                <a:rect l="l" t="t" r="r" b="b"/>
                <a:pathLst>
                  <a:path w="158" h="159" extrusionOk="0">
                    <a:moveTo>
                      <a:pt x="158" y="84"/>
                    </a:moveTo>
                    <a:lnTo>
                      <a:pt x="158" y="84"/>
                    </a:lnTo>
                    <a:cubicBezTo>
                      <a:pt x="158" y="130"/>
                      <a:pt x="122" y="159"/>
                      <a:pt x="75" y="159"/>
                    </a:cubicBezTo>
                    <a:cubicBezTo>
                      <a:pt x="38" y="159"/>
                      <a:pt x="0" y="130"/>
                      <a:pt x="0" y="84"/>
                    </a:cubicBezTo>
                    <a:cubicBezTo>
                      <a:pt x="0" y="37"/>
                      <a:pt x="38" y="0"/>
                      <a:pt x="75" y="0"/>
                    </a:cubicBezTo>
                    <a:cubicBezTo>
                      <a:pt x="122" y="0"/>
                      <a:pt x="158" y="37"/>
                      <a:pt x="158" y="84"/>
                    </a:cubicBezTo>
                    <a:close/>
                  </a:path>
                </a:pathLst>
              </a:custGeom>
              <a:solidFill>
                <a:schemeClr val="dk1"/>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8" name="Google Shape;853;p29">
            <a:extLst>
              <a:ext uri="{FF2B5EF4-FFF2-40B4-BE49-F238E27FC236}">
                <a16:creationId xmlns:a16="http://schemas.microsoft.com/office/drawing/2014/main" id="{3C28ACA2-2D9A-46E6-020B-A941C9509E67}"/>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dirty="0"/>
              <a:t>O(N^2)</a:t>
            </a:r>
            <a:endParaRPr sz="3000" dirty="0"/>
          </a:p>
        </p:txBody>
      </p:sp>
      <p:sp>
        <p:nvSpPr>
          <p:cNvPr id="9" name="Google Shape;854;p29">
            <a:extLst>
              <a:ext uri="{FF2B5EF4-FFF2-40B4-BE49-F238E27FC236}">
                <a16:creationId xmlns:a16="http://schemas.microsoft.com/office/drawing/2014/main" id="{A1B76B13-A28D-244B-33F7-5DC109CF6D2C}"/>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O(n^2):</a:t>
            </a:r>
            <a:r>
              <a:rPr lang="pt-BR" sz="1100" dirty="0"/>
              <a:t> </a:t>
            </a:r>
            <a:r>
              <a:rPr lang="pt-BR" sz="1100" b="0" dirty="0"/>
              <a:t>Tempo quadrático. O número de operações cresce quadraticamente com o tamanho da entrada. Isso significa que as coisas podem ficar bem lentas com entradas maiores, pois o número de operações aumenta rapidamente. Encontrar todos os pares de elementos em uma lista para comparação seria O(n^2).</a:t>
            </a:r>
            <a:endParaRPr lang="pt-BR" sz="1200" b="0" dirty="0">
              <a:latin typeface="Anaheim" panose="020B0604020202020204" charset="0"/>
            </a:endParaRPr>
          </a:p>
        </p:txBody>
      </p:sp>
      <p:pic>
        <p:nvPicPr>
          <p:cNvPr id="10" name="Imagem 9">
            <a:extLst>
              <a:ext uri="{FF2B5EF4-FFF2-40B4-BE49-F238E27FC236}">
                <a16:creationId xmlns:a16="http://schemas.microsoft.com/office/drawing/2014/main" id="{31814BF8-BE41-85EB-D55B-4028F1605945}"/>
              </a:ext>
            </a:extLst>
          </p:cNvPr>
          <p:cNvPicPr>
            <a:picLocks noChangeAspect="1"/>
          </p:cNvPicPr>
          <p:nvPr/>
        </p:nvPicPr>
        <p:blipFill>
          <a:blip r:embed="rId3"/>
          <a:srcRect/>
          <a:stretch/>
        </p:blipFill>
        <p:spPr>
          <a:xfrm>
            <a:off x="2692962" y="2001982"/>
            <a:ext cx="3758076" cy="17023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pic>
        <p:nvPicPr>
          <p:cNvPr id="4" name="Imagem 3">
            <a:extLst>
              <a:ext uri="{FF2B5EF4-FFF2-40B4-BE49-F238E27FC236}">
                <a16:creationId xmlns:a16="http://schemas.microsoft.com/office/drawing/2014/main" id="{E2624203-B3A0-1145-0D75-DBF99D86E112}"/>
              </a:ext>
            </a:extLst>
          </p:cNvPr>
          <p:cNvPicPr>
            <a:picLocks noChangeAspect="1"/>
          </p:cNvPicPr>
          <p:nvPr/>
        </p:nvPicPr>
        <p:blipFill>
          <a:blip r:embed="rId3"/>
          <a:srcRect/>
          <a:stretch/>
        </p:blipFill>
        <p:spPr>
          <a:xfrm>
            <a:off x="253532" y="562841"/>
            <a:ext cx="2829104" cy="2121828"/>
          </a:xfrm>
          <a:prstGeom prst="rect">
            <a:avLst/>
          </a:prstGeom>
        </p:spPr>
      </p:pic>
      <p:pic>
        <p:nvPicPr>
          <p:cNvPr id="5" name="Imagem 4">
            <a:extLst>
              <a:ext uri="{FF2B5EF4-FFF2-40B4-BE49-F238E27FC236}">
                <a16:creationId xmlns:a16="http://schemas.microsoft.com/office/drawing/2014/main" id="{3F4EF6DC-C5C1-B756-0AFA-837D9B467AA8}"/>
              </a:ext>
            </a:extLst>
          </p:cNvPr>
          <p:cNvPicPr>
            <a:picLocks noChangeAspect="1"/>
          </p:cNvPicPr>
          <p:nvPr/>
        </p:nvPicPr>
        <p:blipFill>
          <a:blip r:embed="rId4"/>
          <a:srcRect/>
          <a:stretch/>
        </p:blipFill>
        <p:spPr>
          <a:xfrm>
            <a:off x="3157447" y="565610"/>
            <a:ext cx="2829104" cy="2121828"/>
          </a:xfrm>
          <a:prstGeom prst="rect">
            <a:avLst/>
          </a:prstGeom>
        </p:spPr>
      </p:pic>
      <p:pic>
        <p:nvPicPr>
          <p:cNvPr id="6" name="Imagem 5">
            <a:extLst>
              <a:ext uri="{FF2B5EF4-FFF2-40B4-BE49-F238E27FC236}">
                <a16:creationId xmlns:a16="http://schemas.microsoft.com/office/drawing/2014/main" id="{E97E68D9-E06A-7BF4-8187-72AC79CDA20A}"/>
              </a:ext>
            </a:extLst>
          </p:cNvPr>
          <p:cNvPicPr>
            <a:picLocks noChangeAspect="1"/>
          </p:cNvPicPr>
          <p:nvPr/>
        </p:nvPicPr>
        <p:blipFill>
          <a:blip r:embed="rId5"/>
          <a:srcRect/>
          <a:stretch/>
        </p:blipFill>
        <p:spPr>
          <a:xfrm>
            <a:off x="6061363" y="562840"/>
            <a:ext cx="2829104" cy="2121828"/>
          </a:xfrm>
          <a:prstGeom prst="rect">
            <a:avLst/>
          </a:prstGeom>
        </p:spPr>
      </p:pic>
      <p:pic>
        <p:nvPicPr>
          <p:cNvPr id="7" name="Imagem 6">
            <a:extLst>
              <a:ext uri="{FF2B5EF4-FFF2-40B4-BE49-F238E27FC236}">
                <a16:creationId xmlns:a16="http://schemas.microsoft.com/office/drawing/2014/main" id="{29B8A75C-492F-2A04-E3FB-CD7902CE3534}"/>
              </a:ext>
            </a:extLst>
          </p:cNvPr>
          <p:cNvPicPr>
            <a:picLocks noChangeAspect="1"/>
          </p:cNvPicPr>
          <p:nvPr/>
        </p:nvPicPr>
        <p:blipFill>
          <a:blip r:embed="rId6"/>
          <a:srcRect/>
          <a:stretch/>
        </p:blipFill>
        <p:spPr>
          <a:xfrm>
            <a:off x="253532" y="2684670"/>
            <a:ext cx="2829104" cy="2121828"/>
          </a:xfrm>
          <a:prstGeom prst="rect">
            <a:avLst/>
          </a:prstGeom>
        </p:spPr>
      </p:pic>
      <p:pic>
        <p:nvPicPr>
          <p:cNvPr id="11" name="Imagem 10">
            <a:extLst>
              <a:ext uri="{FF2B5EF4-FFF2-40B4-BE49-F238E27FC236}">
                <a16:creationId xmlns:a16="http://schemas.microsoft.com/office/drawing/2014/main" id="{DAED540B-B019-397F-51EC-948355657713}"/>
              </a:ext>
            </a:extLst>
          </p:cNvPr>
          <p:cNvPicPr>
            <a:picLocks noChangeAspect="1"/>
          </p:cNvPicPr>
          <p:nvPr/>
        </p:nvPicPr>
        <p:blipFill>
          <a:blip r:embed="rId7"/>
          <a:srcRect/>
          <a:stretch/>
        </p:blipFill>
        <p:spPr>
          <a:xfrm>
            <a:off x="3157447" y="2687439"/>
            <a:ext cx="2829104" cy="2121828"/>
          </a:xfrm>
          <a:prstGeom prst="rect">
            <a:avLst/>
          </a:prstGeom>
        </p:spPr>
      </p:pic>
      <p:pic>
        <p:nvPicPr>
          <p:cNvPr id="12" name="Imagem 11">
            <a:extLst>
              <a:ext uri="{FF2B5EF4-FFF2-40B4-BE49-F238E27FC236}">
                <a16:creationId xmlns:a16="http://schemas.microsoft.com/office/drawing/2014/main" id="{014CB375-AD27-869A-C1EA-E86AD92485DA}"/>
              </a:ext>
            </a:extLst>
          </p:cNvPr>
          <p:cNvPicPr>
            <a:picLocks noChangeAspect="1"/>
          </p:cNvPicPr>
          <p:nvPr/>
        </p:nvPicPr>
        <p:blipFill>
          <a:blip r:embed="rId8"/>
          <a:srcRect/>
          <a:stretch/>
        </p:blipFill>
        <p:spPr>
          <a:xfrm>
            <a:off x="6061363" y="2684668"/>
            <a:ext cx="2829104" cy="2121828"/>
          </a:xfrm>
          <a:prstGeom prst="rect">
            <a:avLst/>
          </a:prstGeom>
        </p:spPr>
      </p:pic>
    </p:spTree>
    <p:extLst>
      <p:ext uri="{BB962C8B-B14F-4D97-AF65-F5344CB8AC3E}">
        <p14:creationId xmlns:p14="http://schemas.microsoft.com/office/powerpoint/2010/main" val="30780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4" name="Google Shape;853;p29">
            <a:extLst>
              <a:ext uri="{FF2B5EF4-FFF2-40B4-BE49-F238E27FC236}">
                <a16:creationId xmlns:a16="http://schemas.microsoft.com/office/drawing/2014/main" id="{B5596D75-99F1-F60B-C6FE-013F7F733C71}"/>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dirty="0"/>
              <a:t>O(N^3)</a:t>
            </a:r>
            <a:endParaRPr sz="3000" dirty="0"/>
          </a:p>
        </p:txBody>
      </p:sp>
      <p:sp>
        <p:nvSpPr>
          <p:cNvPr id="5" name="Google Shape;854;p29">
            <a:extLst>
              <a:ext uri="{FF2B5EF4-FFF2-40B4-BE49-F238E27FC236}">
                <a16:creationId xmlns:a16="http://schemas.microsoft.com/office/drawing/2014/main" id="{447006CA-BF5D-EB23-706D-CD1D615A2D4A}"/>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O(n^3):</a:t>
            </a:r>
            <a:r>
              <a:rPr lang="pt-BR" sz="1100" dirty="0"/>
              <a:t> </a:t>
            </a:r>
            <a:r>
              <a:rPr lang="pt-BR" sz="1100" b="0" dirty="0"/>
              <a:t>Tempo cúbico. O número de operações cresce ainda mais rápido que n^2. Algoritmos com essa complexidade geralmente são evitados devido ao seu desempenho lento para grandes conjuntos de dados. Um exemplo poderia ser encontrar todas as combinações possíveis de três elementos em uma lista.</a:t>
            </a:r>
            <a:endParaRPr lang="pt-BR" sz="1200" b="0" dirty="0">
              <a:latin typeface="Anaheim" panose="020B0604020202020204" charset="0"/>
            </a:endParaRPr>
          </a:p>
        </p:txBody>
      </p:sp>
      <p:pic>
        <p:nvPicPr>
          <p:cNvPr id="6" name="Imagem 5">
            <a:extLst>
              <a:ext uri="{FF2B5EF4-FFF2-40B4-BE49-F238E27FC236}">
                <a16:creationId xmlns:a16="http://schemas.microsoft.com/office/drawing/2014/main" id="{512DC176-4B88-CC2D-27EC-DF280D2C90F7}"/>
              </a:ext>
            </a:extLst>
          </p:cNvPr>
          <p:cNvPicPr>
            <a:picLocks noChangeAspect="1"/>
          </p:cNvPicPr>
          <p:nvPr/>
        </p:nvPicPr>
        <p:blipFill>
          <a:blip r:embed="rId3"/>
          <a:srcRect/>
          <a:stretch/>
        </p:blipFill>
        <p:spPr>
          <a:xfrm>
            <a:off x="2208554" y="2001982"/>
            <a:ext cx="4726891" cy="19024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pic>
        <p:nvPicPr>
          <p:cNvPr id="7" name="Imagem 6">
            <a:extLst>
              <a:ext uri="{FF2B5EF4-FFF2-40B4-BE49-F238E27FC236}">
                <a16:creationId xmlns:a16="http://schemas.microsoft.com/office/drawing/2014/main" id="{67230ABE-7E6D-9E91-306A-CF831F0F9E6F}"/>
              </a:ext>
            </a:extLst>
          </p:cNvPr>
          <p:cNvPicPr>
            <a:picLocks noChangeAspect="1"/>
          </p:cNvPicPr>
          <p:nvPr/>
        </p:nvPicPr>
        <p:blipFill>
          <a:blip r:embed="rId3"/>
          <a:srcRect/>
          <a:stretch/>
        </p:blipFill>
        <p:spPr>
          <a:xfrm>
            <a:off x="253532" y="562841"/>
            <a:ext cx="2829104" cy="2121828"/>
          </a:xfrm>
          <a:prstGeom prst="rect">
            <a:avLst/>
          </a:prstGeom>
        </p:spPr>
      </p:pic>
      <p:pic>
        <p:nvPicPr>
          <p:cNvPr id="8" name="Imagem 7">
            <a:extLst>
              <a:ext uri="{FF2B5EF4-FFF2-40B4-BE49-F238E27FC236}">
                <a16:creationId xmlns:a16="http://schemas.microsoft.com/office/drawing/2014/main" id="{D1ED210E-B94E-AC3E-C767-259B1ED76672}"/>
              </a:ext>
            </a:extLst>
          </p:cNvPr>
          <p:cNvPicPr>
            <a:picLocks noChangeAspect="1"/>
          </p:cNvPicPr>
          <p:nvPr/>
        </p:nvPicPr>
        <p:blipFill>
          <a:blip r:embed="rId4"/>
          <a:srcRect/>
          <a:stretch/>
        </p:blipFill>
        <p:spPr>
          <a:xfrm>
            <a:off x="3157447" y="565610"/>
            <a:ext cx="2829104" cy="2121828"/>
          </a:xfrm>
          <a:prstGeom prst="rect">
            <a:avLst/>
          </a:prstGeom>
        </p:spPr>
      </p:pic>
      <p:pic>
        <p:nvPicPr>
          <p:cNvPr id="9" name="Imagem 8">
            <a:extLst>
              <a:ext uri="{FF2B5EF4-FFF2-40B4-BE49-F238E27FC236}">
                <a16:creationId xmlns:a16="http://schemas.microsoft.com/office/drawing/2014/main" id="{CFBF82AA-E615-9B8E-4A8E-0136CDF85B5B}"/>
              </a:ext>
            </a:extLst>
          </p:cNvPr>
          <p:cNvPicPr>
            <a:picLocks noChangeAspect="1"/>
          </p:cNvPicPr>
          <p:nvPr/>
        </p:nvPicPr>
        <p:blipFill>
          <a:blip r:embed="rId5"/>
          <a:srcRect/>
          <a:stretch/>
        </p:blipFill>
        <p:spPr>
          <a:xfrm>
            <a:off x="6061363" y="562840"/>
            <a:ext cx="2829104" cy="2121828"/>
          </a:xfrm>
          <a:prstGeom prst="rect">
            <a:avLst/>
          </a:prstGeom>
        </p:spPr>
      </p:pic>
      <p:pic>
        <p:nvPicPr>
          <p:cNvPr id="10" name="Imagem 9">
            <a:extLst>
              <a:ext uri="{FF2B5EF4-FFF2-40B4-BE49-F238E27FC236}">
                <a16:creationId xmlns:a16="http://schemas.microsoft.com/office/drawing/2014/main" id="{FFAED2F9-754B-0220-0E04-5FBA0092BE42}"/>
              </a:ext>
            </a:extLst>
          </p:cNvPr>
          <p:cNvPicPr>
            <a:picLocks noChangeAspect="1"/>
          </p:cNvPicPr>
          <p:nvPr/>
        </p:nvPicPr>
        <p:blipFill>
          <a:blip r:embed="rId6"/>
          <a:srcRect/>
          <a:stretch/>
        </p:blipFill>
        <p:spPr>
          <a:xfrm>
            <a:off x="253532" y="2684670"/>
            <a:ext cx="2829104" cy="2121828"/>
          </a:xfrm>
          <a:prstGeom prst="rect">
            <a:avLst/>
          </a:prstGeom>
        </p:spPr>
      </p:pic>
      <p:pic>
        <p:nvPicPr>
          <p:cNvPr id="11" name="Imagem 10">
            <a:extLst>
              <a:ext uri="{FF2B5EF4-FFF2-40B4-BE49-F238E27FC236}">
                <a16:creationId xmlns:a16="http://schemas.microsoft.com/office/drawing/2014/main" id="{EC66A488-6564-9AC8-B455-1EED0492EBB8}"/>
              </a:ext>
            </a:extLst>
          </p:cNvPr>
          <p:cNvPicPr>
            <a:picLocks noChangeAspect="1"/>
          </p:cNvPicPr>
          <p:nvPr/>
        </p:nvPicPr>
        <p:blipFill>
          <a:blip r:embed="rId7"/>
          <a:srcRect/>
          <a:stretch/>
        </p:blipFill>
        <p:spPr>
          <a:xfrm>
            <a:off x="3157447" y="2687439"/>
            <a:ext cx="2829104" cy="2121828"/>
          </a:xfrm>
          <a:prstGeom prst="rect">
            <a:avLst/>
          </a:prstGeom>
        </p:spPr>
      </p:pic>
      <p:pic>
        <p:nvPicPr>
          <p:cNvPr id="12" name="Imagem 11">
            <a:extLst>
              <a:ext uri="{FF2B5EF4-FFF2-40B4-BE49-F238E27FC236}">
                <a16:creationId xmlns:a16="http://schemas.microsoft.com/office/drawing/2014/main" id="{5FA58440-DABE-7A47-D7EF-85B8F89350B0}"/>
              </a:ext>
            </a:extLst>
          </p:cNvPr>
          <p:cNvPicPr>
            <a:picLocks noChangeAspect="1"/>
          </p:cNvPicPr>
          <p:nvPr/>
        </p:nvPicPr>
        <p:blipFill>
          <a:blip r:embed="rId8"/>
          <a:srcRect/>
          <a:stretch/>
        </p:blipFill>
        <p:spPr>
          <a:xfrm>
            <a:off x="6061363" y="2684668"/>
            <a:ext cx="2829104" cy="2121828"/>
          </a:xfrm>
          <a:prstGeom prst="rect">
            <a:avLst/>
          </a:prstGeom>
        </p:spPr>
      </p:pic>
    </p:spTree>
    <p:extLst>
      <p:ext uri="{BB962C8B-B14F-4D97-AF65-F5344CB8AC3E}">
        <p14:creationId xmlns:p14="http://schemas.microsoft.com/office/powerpoint/2010/main" val="142305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6" name="Google Shape;853;p29">
            <a:extLst>
              <a:ext uri="{FF2B5EF4-FFF2-40B4-BE49-F238E27FC236}">
                <a16:creationId xmlns:a16="http://schemas.microsoft.com/office/drawing/2014/main" id="{9AA2649B-ED77-F134-766C-F1FCBE2E64E4}"/>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O(2^N)</a:t>
            </a:r>
            <a:endParaRPr dirty="0"/>
          </a:p>
        </p:txBody>
      </p:sp>
      <p:sp>
        <p:nvSpPr>
          <p:cNvPr id="7" name="Google Shape;854;p29">
            <a:extLst>
              <a:ext uri="{FF2B5EF4-FFF2-40B4-BE49-F238E27FC236}">
                <a16:creationId xmlns:a16="http://schemas.microsoft.com/office/drawing/2014/main" id="{011D1FE6-2E73-BD7D-231F-D1F5B7C657DD}"/>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O(2^n):</a:t>
            </a:r>
            <a:r>
              <a:rPr lang="pt-BR" sz="1100" dirty="0"/>
              <a:t> </a:t>
            </a:r>
            <a:r>
              <a:rPr lang="pt-BR" sz="1100" b="0" dirty="0"/>
              <a:t>Tempo exponencial. O número de operações cresce exponencialmente com o tamanho da entrada. Isso significa que mesmo um pequeno aumento na entrada pode causar um aumento drástico no tempo de execução. </a:t>
            </a:r>
            <a:r>
              <a:rPr lang="pt-BR" sz="1050" b="0" dirty="0">
                <a:solidFill>
                  <a:schemeClr val="tx1"/>
                </a:solidFill>
                <a:latin typeface="Bai Jamjuree" panose="020B0604020202020204" charset="-34"/>
                <a:cs typeface="Bai Jamjuree" panose="020B0604020202020204" charset="-34"/>
              </a:rPr>
              <a:t>O algoritmo de partição de conjuntos</a:t>
            </a:r>
            <a:r>
              <a:rPr lang="pt-BR" sz="1050" b="0" i="0" dirty="0">
                <a:solidFill>
                  <a:schemeClr val="tx1"/>
                </a:solidFill>
                <a:effectLst/>
                <a:latin typeface="Bai Jamjuree" panose="020B0604020202020204" charset="-34"/>
                <a:cs typeface="Bai Jamjuree" panose="020B0604020202020204" charset="-34"/>
              </a:rPr>
              <a:t> </a:t>
            </a:r>
            <a:r>
              <a:rPr lang="pt-BR" sz="1100" b="0" dirty="0">
                <a:latin typeface="Bai Jamjuree" panose="020B0604020202020204" charset="-34"/>
                <a:cs typeface="Bai Jamjuree" panose="020B0604020202020204" charset="-34"/>
              </a:rPr>
              <a:t>é um exemplo de O(2^n).</a:t>
            </a:r>
            <a:endParaRPr lang="pt-BR" sz="1200" b="0" dirty="0">
              <a:latin typeface="Bai Jamjuree" panose="020B0604020202020204" charset="-34"/>
              <a:cs typeface="Bai Jamjuree" panose="020B0604020202020204" charset="-34"/>
            </a:endParaRPr>
          </a:p>
        </p:txBody>
      </p:sp>
      <p:pic>
        <p:nvPicPr>
          <p:cNvPr id="8" name="Imagem 7">
            <a:extLst>
              <a:ext uri="{FF2B5EF4-FFF2-40B4-BE49-F238E27FC236}">
                <a16:creationId xmlns:a16="http://schemas.microsoft.com/office/drawing/2014/main" id="{3FE8CA6B-EEF6-5D57-FF52-8592D069E805}"/>
              </a:ext>
            </a:extLst>
          </p:cNvPr>
          <p:cNvPicPr>
            <a:picLocks noChangeAspect="1"/>
          </p:cNvPicPr>
          <p:nvPr/>
        </p:nvPicPr>
        <p:blipFill>
          <a:blip r:embed="rId3"/>
          <a:srcRect/>
          <a:stretch/>
        </p:blipFill>
        <p:spPr>
          <a:xfrm>
            <a:off x="1889924" y="2001982"/>
            <a:ext cx="5364151" cy="23137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pic>
        <p:nvPicPr>
          <p:cNvPr id="4" name="Imagem 3">
            <a:extLst>
              <a:ext uri="{FF2B5EF4-FFF2-40B4-BE49-F238E27FC236}">
                <a16:creationId xmlns:a16="http://schemas.microsoft.com/office/drawing/2014/main" id="{D4AC0E4C-106E-079B-FDC3-ECC71FDEE758}"/>
              </a:ext>
            </a:extLst>
          </p:cNvPr>
          <p:cNvPicPr>
            <a:picLocks noChangeAspect="1"/>
          </p:cNvPicPr>
          <p:nvPr/>
        </p:nvPicPr>
        <p:blipFill>
          <a:blip r:embed="rId3"/>
          <a:srcRect/>
          <a:stretch/>
        </p:blipFill>
        <p:spPr>
          <a:xfrm>
            <a:off x="253532" y="562841"/>
            <a:ext cx="2829104" cy="2121828"/>
          </a:xfrm>
          <a:prstGeom prst="rect">
            <a:avLst/>
          </a:prstGeom>
        </p:spPr>
      </p:pic>
      <p:pic>
        <p:nvPicPr>
          <p:cNvPr id="5" name="Imagem 4">
            <a:extLst>
              <a:ext uri="{FF2B5EF4-FFF2-40B4-BE49-F238E27FC236}">
                <a16:creationId xmlns:a16="http://schemas.microsoft.com/office/drawing/2014/main" id="{919B7388-297C-44CE-2F19-A98B0ED4F791}"/>
              </a:ext>
            </a:extLst>
          </p:cNvPr>
          <p:cNvPicPr>
            <a:picLocks noChangeAspect="1"/>
          </p:cNvPicPr>
          <p:nvPr/>
        </p:nvPicPr>
        <p:blipFill>
          <a:blip r:embed="rId4"/>
          <a:srcRect/>
          <a:stretch/>
        </p:blipFill>
        <p:spPr>
          <a:xfrm>
            <a:off x="3157447" y="565610"/>
            <a:ext cx="2829104" cy="2121828"/>
          </a:xfrm>
          <a:prstGeom prst="rect">
            <a:avLst/>
          </a:prstGeom>
        </p:spPr>
      </p:pic>
      <p:pic>
        <p:nvPicPr>
          <p:cNvPr id="9" name="Imagem 8">
            <a:extLst>
              <a:ext uri="{FF2B5EF4-FFF2-40B4-BE49-F238E27FC236}">
                <a16:creationId xmlns:a16="http://schemas.microsoft.com/office/drawing/2014/main" id="{71F3C5F7-1D5C-EDED-6627-15FA08001856}"/>
              </a:ext>
            </a:extLst>
          </p:cNvPr>
          <p:cNvPicPr>
            <a:picLocks noChangeAspect="1"/>
          </p:cNvPicPr>
          <p:nvPr/>
        </p:nvPicPr>
        <p:blipFill>
          <a:blip r:embed="rId5"/>
          <a:srcRect/>
          <a:stretch/>
        </p:blipFill>
        <p:spPr>
          <a:xfrm>
            <a:off x="6061363" y="562840"/>
            <a:ext cx="2829104" cy="2121828"/>
          </a:xfrm>
          <a:prstGeom prst="rect">
            <a:avLst/>
          </a:prstGeom>
        </p:spPr>
      </p:pic>
      <p:pic>
        <p:nvPicPr>
          <p:cNvPr id="10" name="Imagem 9">
            <a:extLst>
              <a:ext uri="{FF2B5EF4-FFF2-40B4-BE49-F238E27FC236}">
                <a16:creationId xmlns:a16="http://schemas.microsoft.com/office/drawing/2014/main" id="{F9802BBC-9C2E-4C59-FFC1-856B7C335E6F}"/>
              </a:ext>
            </a:extLst>
          </p:cNvPr>
          <p:cNvPicPr>
            <a:picLocks noChangeAspect="1"/>
          </p:cNvPicPr>
          <p:nvPr/>
        </p:nvPicPr>
        <p:blipFill>
          <a:blip r:embed="rId6"/>
          <a:srcRect/>
          <a:stretch/>
        </p:blipFill>
        <p:spPr>
          <a:xfrm>
            <a:off x="253532" y="3201524"/>
            <a:ext cx="2829104" cy="1088116"/>
          </a:xfrm>
          <a:prstGeom prst="rect">
            <a:avLst/>
          </a:prstGeom>
        </p:spPr>
      </p:pic>
      <p:pic>
        <p:nvPicPr>
          <p:cNvPr id="13" name="Imagem 12">
            <a:extLst>
              <a:ext uri="{FF2B5EF4-FFF2-40B4-BE49-F238E27FC236}">
                <a16:creationId xmlns:a16="http://schemas.microsoft.com/office/drawing/2014/main" id="{D78C77F4-D1D7-D6D8-318D-A275DE04A3DE}"/>
              </a:ext>
            </a:extLst>
          </p:cNvPr>
          <p:cNvPicPr>
            <a:picLocks noChangeAspect="1"/>
          </p:cNvPicPr>
          <p:nvPr/>
        </p:nvPicPr>
        <p:blipFill>
          <a:blip r:embed="rId7"/>
          <a:srcRect/>
          <a:stretch/>
        </p:blipFill>
        <p:spPr>
          <a:xfrm>
            <a:off x="3157448" y="3201524"/>
            <a:ext cx="2829101" cy="1088116"/>
          </a:xfrm>
          <a:prstGeom prst="rect">
            <a:avLst/>
          </a:prstGeom>
        </p:spPr>
      </p:pic>
      <p:pic>
        <p:nvPicPr>
          <p:cNvPr id="14" name="Imagem 13">
            <a:extLst>
              <a:ext uri="{FF2B5EF4-FFF2-40B4-BE49-F238E27FC236}">
                <a16:creationId xmlns:a16="http://schemas.microsoft.com/office/drawing/2014/main" id="{D721FD5D-421E-FFB1-EE80-2DF9D44F24C6}"/>
              </a:ext>
            </a:extLst>
          </p:cNvPr>
          <p:cNvPicPr>
            <a:picLocks noChangeAspect="1"/>
          </p:cNvPicPr>
          <p:nvPr/>
        </p:nvPicPr>
        <p:blipFill>
          <a:blip r:embed="rId8"/>
          <a:srcRect/>
          <a:stretch/>
        </p:blipFill>
        <p:spPr>
          <a:xfrm>
            <a:off x="6061364" y="3201524"/>
            <a:ext cx="2829101" cy="1088116"/>
          </a:xfrm>
          <a:prstGeom prst="rect">
            <a:avLst/>
          </a:prstGeom>
        </p:spPr>
      </p:pic>
    </p:spTree>
    <p:extLst>
      <p:ext uri="{BB962C8B-B14F-4D97-AF65-F5344CB8AC3E}">
        <p14:creationId xmlns:p14="http://schemas.microsoft.com/office/powerpoint/2010/main" val="197436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2" name="Google Shape;853;p29">
            <a:extLst>
              <a:ext uri="{FF2B5EF4-FFF2-40B4-BE49-F238E27FC236}">
                <a16:creationId xmlns:a16="http://schemas.microsoft.com/office/drawing/2014/main" id="{2D4AE1AF-48FB-89AF-6FD0-6804FCE1E8F9}"/>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O(N!)</a:t>
            </a:r>
            <a:endParaRPr dirty="0"/>
          </a:p>
        </p:txBody>
      </p:sp>
      <p:sp>
        <p:nvSpPr>
          <p:cNvPr id="13" name="Google Shape;854;p29">
            <a:extLst>
              <a:ext uri="{FF2B5EF4-FFF2-40B4-BE49-F238E27FC236}">
                <a16:creationId xmlns:a16="http://schemas.microsoft.com/office/drawing/2014/main" id="{4AECACCC-D144-6029-6D15-968C30CA41B9}"/>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O(n!):</a:t>
            </a:r>
            <a:r>
              <a:rPr lang="pt-BR" sz="1100" dirty="0"/>
              <a:t> </a:t>
            </a:r>
            <a:r>
              <a:rPr lang="pt-BR" sz="1100" b="0" dirty="0"/>
              <a:t>Tempo fatorial. O número de operações cresce ainda mais rápido que exponencial. Algoritmos com essa complexidade são tipicamente impraticáveis para a maioria dos casos de uso devido ao seu desempenho extremamente lento. Encontrar todas as permutações de uma lista é um exemplo de O(n!).</a:t>
            </a:r>
            <a:endParaRPr lang="pt-BR" sz="1200" b="0" dirty="0">
              <a:latin typeface="Anaheim" panose="020B0604020202020204" charset="0"/>
            </a:endParaRPr>
          </a:p>
        </p:txBody>
      </p:sp>
      <p:pic>
        <p:nvPicPr>
          <p:cNvPr id="14" name="Imagem 13">
            <a:extLst>
              <a:ext uri="{FF2B5EF4-FFF2-40B4-BE49-F238E27FC236}">
                <a16:creationId xmlns:a16="http://schemas.microsoft.com/office/drawing/2014/main" id="{EF98F796-8977-9BDB-118D-301F665504CC}"/>
              </a:ext>
            </a:extLst>
          </p:cNvPr>
          <p:cNvPicPr>
            <a:picLocks noChangeAspect="1"/>
          </p:cNvPicPr>
          <p:nvPr/>
        </p:nvPicPr>
        <p:blipFill>
          <a:blip r:embed="rId3"/>
          <a:srcRect/>
          <a:stretch/>
        </p:blipFill>
        <p:spPr>
          <a:xfrm>
            <a:off x="1975149" y="2001982"/>
            <a:ext cx="5193701" cy="21474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pic>
        <p:nvPicPr>
          <p:cNvPr id="10" name="Imagem 9">
            <a:extLst>
              <a:ext uri="{FF2B5EF4-FFF2-40B4-BE49-F238E27FC236}">
                <a16:creationId xmlns:a16="http://schemas.microsoft.com/office/drawing/2014/main" id="{1B224B7F-17FC-F63B-33BD-FCA79BEB1756}"/>
              </a:ext>
            </a:extLst>
          </p:cNvPr>
          <p:cNvPicPr>
            <a:picLocks noChangeAspect="1"/>
          </p:cNvPicPr>
          <p:nvPr/>
        </p:nvPicPr>
        <p:blipFill>
          <a:blip r:embed="rId3"/>
          <a:srcRect/>
          <a:stretch/>
        </p:blipFill>
        <p:spPr>
          <a:xfrm>
            <a:off x="253532" y="562841"/>
            <a:ext cx="2829104" cy="2121828"/>
          </a:xfrm>
          <a:prstGeom prst="rect">
            <a:avLst/>
          </a:prstGeom>
        </p:spPr>
      </p:pic>
      <p:pic>
        <p:nvPicPr>
          <p:cNvPr id="11" name="Imagem 10">
            <a:extLst>
              <a:ext uri="{FF2B5EF4-FFF2-40B4-BE49-F238E27FC236}">
                <a16:creationId xmlns:a16="http://schemas.microsoft.com/office/drawing/2014/main" id="{5D360691-C54F-230B-CEC3-B63062A498F3}"/>
              </a:ext>
            </a:extLst>
          </p:cNvPr>
          <p:cNvPicPr>
            <a:picLocks noChangeAspect="1"/>
          </p:cNvPicPr>
          <p:nvPr/>
        </p:nvPicPr>
        <p:blipFill>
          <a:blip r:embed="rId4"/>
          <a:srcRect/>
          <a:stretch/>
        </p:blipFill>
        <p:spPr>
          <a:xfrm>
            <a:off x="3157447" y="565610"/>
            <a:ext cx="2829104" cy="2121828"/>
          </a:xfrm>
          <a:prstGeom prst="rect">
            <a:avLst/>
          </a:prstGeom>
        </p:spPr>
      </p:pic>
      <p:pic>
        <p:nvPicPr>
          <p:cNvPr id="15" name="Imagem 14">
            <a:extLst>
              <a:ext uri="{FF2B5EF4-FFF2-40B4-BE49-F238E27FC236}">
                <a16:creationId xmlns:a16="http://schemas.microsoft.com/office/drawing/2014/main" id="{D970F517-CE70-6939-2C30-0242758645AC}"/>
              </a:ext>
            </a:extLst>
          </p:cNvPr>
          <p:cNvPicPr>
            <a:picLocks noChangeAspect="1"/>
          </p:cNvPicPr>
          <p:nvPr/>
        </p:nvPicPr>
        <p:blipFill>
          <a:blip r:embed="rId5"/>
          <a:srcRect/>
          <a:stretch/>
        </p:blipFill>
        <p:spPr>
          <a:xfrm>
            <a:off x="6061363" y="562840"/>
            <a:ext cx="2829104" cy="2121828"/>
          </a:xfrm>
          <a:prstGeom prst="rect">
            <a:avLst/>
          </a:prstGeom>
        </p:spPr>
      </p:pic>
      <p:pic>
        <p:nvPicPr>
          <p:cNvPr id="16" name="Imagem 15">
            <a:extLst>
              <a:ext uri="{FF2B5EF4-FFF2-40B4-BE49-F238E27FC236}">
                <a16:creationId xmlns:a16="http://schemas.microsoft.com/office/drawing/2014/main" id="{40B6B405-165C-8123-0473-B87CE7E5DB7F}"/>
              </a:ext>
            </a:extLst>
          </p:cNvPr>
          <p:cNvPicPr>
            <a:picLocks noChangeAspect="1"/>
          </p:cNvPicPr>
          <p:nvPr/>
        </p:nvPicPr>
        <p:blipFill>
          <a:blip r:embed="rId6"/>
          <a:srcRect/>
          <a:stretch/>
        </p:blipFill>
        <p:spPr>
          <a:xfrm>
            <a:off x="253532" y="3352186"/>
            <a:ext cx="2829104" cy="786792"/>
          </a:xfrm>
          <a:prstGeom prst="rect">
            <a:avLst/>
          </a:prstGeom>
        </p:spPr>
      </p:pic>
      <p:pic>
        <p:nvPicPr>
          <p:cNvPr id="17" name="Imagem 16">
            <a:extLst>
              <a:ext uri="{FF2B5EF4-FFF2-40B4-BE49-F238E27FC236}">
                <a16:creationId xmlns:a16="http://schemas.microsoft.com/office/drawing/2014/main" id="{140F9F1A-EAE2-34B1-A585-06A5FCAF58FB}"/>
              </a:ext>
            </a:extLst>
          </p:cNvPr>
          <p:cNvPicPr>
            <a:picLocks noChangeAspect="1"/>
          </p:cNvPicPr>
          <p:nvPr/>
        </p:nvPicPr>
        <p:blipFill>
          <a:blip r:embed="rId7"/>
          <a:srcRect/>
          <a:stretch/>
        </p:blipFill>
        <p:spPr>
          <a:xfrm>
            <a:off x="3157448" y="3352186"/>
            <a:ext cx="2829101" cy="786791"/>
          </a:xfrm>
          <a:prstGeom prst="rect">
            <a:avLst/>
          </a:prstGeom>
        </p:spPr>
      </p:pic>
      <p:pic>
        <p:nvPicPr>
          <p:cNvPr id="18" name="Imagem 17">
            <a:extLst>
              <a:ext uri="{FF2B5EF4-FFF2-40B4-BE49-F238E27FC236}">
                <a16:creationId xmlns:a16="http://schemas.microsoft.com/office/drawing/2014/main" id="{7A42A88A-081E-94C6-3CBA-468A5A6BDA49}"/>
              </a:ext>
            </a:extLst>
          </p:cNvPr>
          <p:cNvPicPr>
            <a:picLocks noChangeAspect="1"/>
          </p:cNvPicPr>
          <p:nvPr/>
        </p:nvPicPr>
        <p:blipFill>
          <a:blip r:embed="rId8"/>
          <a:srcRect/>
          <a:stretch/>
        </p:blipFill>
        <p:spPr>
          <a:xfrm>
            <a:off x="6061364" y="3352186"/>
            <a:ext cx="2829101" cy="786791"/>
          </a:xfrm>
          <a:prstGeom prst="rect">
            <a:avLst/>
          </a:prstGeom>
        </p:spPr>
      </p:pic>
    </p:spTree>
    <p:extLst>
      <p:ext uri="{BB962C8B-B14F-4D97-AF65-F5344CB8AC3E}">
        <p14:creationId xmlns:p14="http://schemas.microsoft.com/office/powerpoint/2010/main" val="305718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O(1)</a:t>
            </a:r>
            <a:endParaRPr dirty="0"/>
          </a:p>
        </p:txBody>
      </p:sp>
      <p:sp>
        <p:nvSpPr>
          <p:cNvPr id="854" name="Google Shape;854;p29"/>
          <p:cNvSpPr txBox="1">
            <a:spLocks noGrp="1"/>
          </p:cNvSpPr>
          <p:nvPr>
            <p:ph type="body" idx="1"/>
          </p:nvPr>
        </p:nvSpPr>
        <p:spPr>
          <a:xfrm>
            <a:off x="720000" y="1215752"/>
            <a:ext cx="7704000" cy="7862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a:t>O(1):</a:t>
            </a:r>
            <a:r>
              <a:rPr lang="pt-BR" dirty="0"/>
              <a:t> Tempo constante. O número de operações não depende do tamanho da entrada (n). Este é o melhor cenário, onde a velocidade do algoritmo permanece constante independentemente do tamanho da entrada. Um exemplo é acessar um único elemento em uma matriz pelo seu índice.</a:t>
            </a:r>
            <a:endParaRPr dirty="0"/>
          </a:p>
        </p:txBody>
      </p:sp>
      <p:pic>
        <p:nvPicPr>
          <p:cNvPr id="13" name="Imagem 12">
            <a:extLst>
              <a:ext uri="{FF2B5EF4-FFF2-40B4-BE49-F238E27FC236}">
                <a16:creationId xmlns:a16="http://schemas.microsoft.com/office/drawing/2014/main" id="{2BE28DAC-0EBA-5D2C-3127-BB1B358897BF}"/>
              </a:ext>
            </a:extLst>
          </p:cNvPr>
          <p:cNvPicPr>
            <a:picLocks noChangeAspect="1"/>
          </p:cNvPicPr>
          <p:nvPr/>
        </p:nvPicPr>
        <p:blipFill>
          <a:blip r:embed="rId3"/>
          <a:stretch>
            <a:fillRect/>
          </a:stretch>
        </p:blipFill>
        <p:spPr>
          <a:xfrm>
            <a:off x="2744632" y="2001982"/>
            <a:ext cx="3654735" cy="9975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pic>
        <p:nvPicPr>
          <p:cNvPr id="7" name="Imagem 6">
            <a:extLst>
              <a:ext uri="{FF2B5EF4-FFF2-40B4-BE49-F238E27FC236}">
                <a16:creationId xmlns:a16="http://schemas.microsoft.com/office/drawing/2014/main" id="{5E9003E1-B234-AEE1-D6E0-13B9E3C23056}"/>
              </a:ext>
            </a:extLst>
          </p:cNvPr>
          <p:cNvPicPr>
            <a:picLocks noChangeAspect="1"/>
          </p:cNvPicPr>
          <p:nvPr/>
        </p:nvPicPr>
        <p:blipFill>
          <a:blip r:embed="rId3"/>
          <a:srcRect/>
          <a:stretch/>
        </p:blipFill>
        <p:spPr>
          <a:xfrm>
            <a:off x="253532" y="562841"/>
            <a:ext cx="2829104" cy="2121828"/>
          </a:xfrm>
          <a:prstGeom prst="rect">
            <a:avLst/>
          </a:prstGeom>
        </p:spPr>
      </p:pic>
      <p:pic>
        <p:nvPicPr>
          <p:cNvPr id="9" name="Imagem 8">
            <a:extLst>
              <a:ext uri="{FF2B5EF4-FFF2-40B4-BE49-F238E27FC236}">
                <a16:creationId xmlns:a16="http://schemas.microsoft.com/office/drawing/2014/main" id="{822C3572-95D9-3E25-6FF8-517BCD703008}"/>
              </a:ext>
            </a:extLst>
          </p:cNvPr>
          <p:cNvPicPr>
            <a:picLocks noChangeAspect="1"/>
          </p:cNvPicPr>
          <p:nvPr/>
        </p:nvPicPr>
        <p:blipFill>
          <a:blip r:embed="rId4"/>
          <a:srcRect/>
          <a:stretch/>
        </p:blipFill>
        <p:spPr>
          <a:xfrm>
            <a:off x="3157447" y="565610"/>
            <a:ext cx="2829105" cy="2121828"/>
          </a:xfrm>
          <a:prstGeom prst="rect">
            <a:avLst/>
          </a:prstGeom>
        </p:spPr>
      </p:pic>
      <p:pic>
        <p:nvPicPr>
          <p:cNvPr id="10" name="Imagem 9">
            <a:extLst>
              <a:ext uri="{FF2B5EF4-FFF2-40B4-BE49-F238E27FC236}">
                <a16:creationId xmlns:a16="http://schemas.microsoft.com/office/drawing/2014/main" id="{8F3C9071-A9A1-C0C6-1A15-8C5480633C62}"/>
              </a:ext>
            </a:extLst>
          </p:cNvPr>
          <p:cNvPicPr>
            <a:picLocks noChangeAspect="1"/>
          </p:cNvPicPr>
          <p:nvPr/>
        </p:nvPicPr>
        <p:blipFill>
          <a:blip r:embed="rId5"/>
          <a:srcRect/>
          <a:stretch/>
        </p:blipFill>
        <p:spPr>
          <a:xfrm>
            <a:off x="6061363" y="562839"/>
            <a:ext cx="2829105" cy="2121828"/>
          </a:xfrm>
          <a:prstGeom prst="rect">
            <a:avLst/>
          </a:prstGeom>
        </p:spPr>
      </p:pic>
      <p:pic>
        <p:nvPicPr>
          <p:cNvPr id="11" name="Imagem 10">
            <a:extLst>
              <a:ext uri="{FF2B5EF4-FFF2-40B4-BE49-F238E27FC236}">
                <a16:creationId xmlns:a16="http://schemas.microsoft.com/office/drawing/2014/main" id="{FAA3C5B2-FFC1-DE4F-669F-84C145D699CE}"/>
              </a:ext>
            </a:extLst>
          </p:cNvPr>
          <p:cNvPicPr>
            <a:picLocks noChangeAspect="1"/>
          </p:cNvPicPr>
          <p:nvPr/>
        </p:nvPicPr>
        <p:blipFill>
          <a:blip r:embed="rId6"/>
          <a:srcRect/>
          <a:stretch/>
        </p:blipFill>
        <p:spPr>
          <a:xfrm>
            <a:off x="253532" y="2684670"/>
            <a:ext cx="2829104" cy="2121828"/>
          </a:xfrm>
          <a:prstGeom prst="rect">
            <a:avLst/>
          </a:prstGeom>
        </p:spPr>
      </p:pic>
      <p:pic>
        <p:nvPicPr>
          <p:cNvPr id="12" name="Imagem 11">
            <a:extLst>
              <a:ext uri="{FF2B5EF4-FFF2-40B4-BE49-F238E27FC236}">
                <a16:creationId xmlns:a16="http://schemas.microsoft.com/office/drawing/2014/main" id="{3BFB894B-776A-6A3A-C5A1-BD372195AD6D}"/>
              </a:ext>
            </a:extLst>
          </p:cNvPr>
          <p:cNvPicPr>
            <a:picLocks noChangeAspect="1"/>
          </p:cNvPicPr>
          <p:nvPr/>
        </p:nvPicPr>
        <p:blipFill>
          <a:blip r:embed="rId7"/>
          <a:srcRect/>
          <a:stretch/>
        </p:blipFill>
        <p:spPr>
          <a:xfrm>
            <a:off x="3157447" y="2687439"/>
            <a:ext cx="2829105" cy="2121828"/>
          </a:xfrm>
          <a:prstGeom prst="rect">
            <a:avLst/>
          </a:prstGeom>
        </p:spPr>
      </p:pic>
      <p:pic>
        <p:nvPicPr>
          <p:cNvPr id="14" name="Imagem 13">
            <a:extLst>
              <a:ext uri="{FF2B5EF4-FFF2-40B4-BE49-F238E27FC236}">
                <a16:creationId xmlns:a16="http://schemas.microsoft.com/office/drawing/2014/main" id="{86ED9DA1-9ABC-D52F-B83F-ABBB3CFBB2CA}"/>
              </a:ext>
            </a:extLst>
          </p:cNvPr>
          <p:cNvPicPr>
            <a:picLocks noChangeAspect="1"/>
          </p:cNvPicPr>
          <p:nvPr/>
        </p:nvPicPr>
        <p:blipFill>
          <a:blip r:embed="rId8"/>
          <a:srcRect/>
          <a:stretch/>
        </p:blipFill>
        <p:spPr>
          <a:xfrm>
            <a:off x="6061363" y="2684668"/>
            <a:ext cx="2829105" cy="2121828"/>
          </a:xfrm>
          <a:prstGeom prst="rect">
            <a:avLst/>
          </a:prstGeom>
        </p:spPr>
      </p:pic>
    </p:spTree>
    <p:extLst>
      <p:ext uri="{BB962C8B-B14F-4D97-AF65-F5344CB8AC3E}">
        <p14:creationId xmlns:p14="http://schemas.microsoft.com/office/powerpoint/2010/main" val="304776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31" name="Google Shape;853;p29">
            <a:extLst>
              <a:ext uri="{FF2B5EF4-FFF2-40B4-BE49-F238E27FC236}">
                <a16:creationId xmlns:a16="http://schemas.microsoft.com/office/drawing/2014/main" id="{866367B1-D891-A822-2884-33402708344E}"/>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O(LOG(N))</a:t>
            </a:r>
            <a:endParaRPr dirty="0"/>
          </a:p>
        </p:txBody>
      </p:sp>
      <p:sp>
        <p:nvSpPr>
          <p:cNvPr id="32" name="Google Shape;854;p29">
            <a:extLst>
              <a:ext uri="{FF2B5EF4-FFF2-40B4-BE49-F238E27FC236}">
                <a16:creationId xmlns:a16="http://schemas.microsoft.com/office/drawing/2014/main" id="{A62E72F8-8A8E-292B-0C69-CD6F8B860870}"/>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O(log(n)):</a:t>
            </a:r>
            <a:r>
              <a:rPr lang="pt-BR" sz="1100" dirty="0"/>
              <a:t> </a:t>
            </a:r>
            <a:r>
              <a:rPr lang="pt-BR" sz="1100" b="0" dirty="0"/>
              <a:t>Tempo logarítmico. O número de operações cresce logaritmicamente com o tamanho da entrada. Isso significa que as operações aumentam lentamente à medida que a entrada fica maior. A busca binária é um exemplo clássico, onde você divide pela metade o espaço de busca a cada iteração.</a:t>
            </a:r>
            <a:endParaRPr lang="pt-BR" sz="1200" b="0" dirty="0">
              <a:latin typeface="Anaheim" panose="020B0604020202020204" charset="0"/>
            </a:endParaRPr>
          </a:p>
        </p:txBody>
      </p:sp>
      <p:pic>
        <p:nvPicPr>
          <p:cNvPr id="34" name="Imagem 33">
            <a:extLst>
              <a:ext uri="{FF2B5EF4-FFF2-40B4-BE49-F238E27FC236}">
                <a16:creationId xmlns:a16="http://schemas.microsoft.com/office/drawing/2014/main" id="{177F7314-DA39-346D-8399-EE649DE0A507}"/>
              </a:ext>
            </a:extLst>
          </p:cNvPr>
          <p:cNvPicPr>
            <a:picLocks noChangeAspect="1"/>
          </p:cNvPicPr>
          <p:nvPr/>
        </p:nvPicPr>
        <p:blipFill>
          <a:blip r:embed="rId3"/>
          <a:srcRect/>
          <a:stretch/>
        </p:blipFill>
        <p:spPr>
          <a:xfrm>
            <a:off x="3030463" y="2001982"/>
            <a:ext cx="3083073" cy="2711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pic>
        <p:nvPicPr>
          <p:cNvPr id="4" name="Imagem 3">
            <a:extLst>
              <a:ext uri="{FF2B5EF4-FFF2-40B4-BE49-F238E27FC236}">
                <a16:creationId xmlns:a16="http://schemas.microsoft.com/office/drawing/2014/main" id="{A30DA49B-8D81-B891-8563-FC98C3AA0BC5}"/>
              </a:ext>
            </a:extLst>
          </p:cNvPr>
          <p:cNvPicPr>
            <a:picLocks noChangeAspect="1"/>
          </p:cNvPicPr>
          <p:nvPr/>
        </p:nvPicPr>
        <p:blipFill>
          <a:blip r:embed="rId3"/>
          <a:srcRect/>
          <a:stretch/>
        </p:blipFill>
        <p:spPr>
          <a:xfrm>
            <a:off x="253532" y="562841"/>
            <a:ext cx="2829104" cy="2121828"/>
          </a:xfrm>
          <a:prstGeom prst="rect">
            <a:avLst/>
          </a:prstGeom>
        </p:spPr>
      </p:pic>
      <p:pic>
        <p:nvPicPr>
          <p:cNvPr id="5" name="Imagem 4">
            <a:extLst>
              <a:ext uri="{FF2B5EF4-FFF2-40B4-BE49-F238E27FC236}">
                <a16:creationId xmlns:a16="http://schemas.microsoft.com/office/drawing/2014/main" id="{1E69205F-9D83-3E98-08B6-404832182793}"/>
              </a:ext>
            </a:extLst>
          </p:cNvPr>
          <p:cNvPicPr>
            <a:picLocks noChangeAspect="1"/>
          </p:cNvPicPr>
          <p:nvPr/>
        </p:nvPicPr>
        <p:blipFill>
          <a:blip r:embed="rId4"/>
          <a:srcRect/>
          <a:stretch/>
        </p:blipFill>
        <p:spPr>
          <a:xfrm>
            <a:off x="3157447" y="565610"/>
            <a:ext cx="2829104" cy="2121828"/>
          </a:xfrm>
          <a:prstGeom prst="rect">
            <a:avLst/>
          </a:prstGeom>
        </p:spPr>
      </p:pic>
      <p:pic>
        <p:nvPicPr>
          <p:cNvPr id="6" name="Imagem 5">
            <a:extLst>
              <a:ext uri="{FF2B5EF4-FFF2-40B4-BE49-F238E27FC236}">
                <a16:creationId xmlns:a16="http://schemas.microsoft.com/office/drawing/2014/main" id="{E1C5821E-6BC4-9391-39FB-250A5D71B1DE}"/>
              </a:ext>
            </a:extLst>
          </p:cNvPr>
          <p:cNvPicPr>
            <a:picLocks noChangeAspect="1"/>
          </p:cNvPicPr>
          <p:nvPr/>
        </p:nvPicPr>
        <p:blipFill>
          <a:blip r:embed="rId5"/>
          <a:srcRect/>
          <a:stretch/>
        </p:blipFill>
        <p:spPr>
          <a:xfrm>
            <a:off x="6061363" y="562840"/>
            <a:ext cx="2829104" cy="2121828"/>
          </a:xfrm>
          <a:prstGeom prst="rect">
            <a:avLst/>
          </a:prstGeom>
        </p:spPr>
      </p:pic>
      <p:pic>
        <p:nvPicPr>
          <p:cNvPr id="7" name="Imagem 6">
            <a:extLst>
              <a:ext uri="{FF2B5EF4-FFF2-40B4-BE49-F238E27FC236}">
                <a16:creationId xmlns:a16="http://schemas.microsoft.com/office/drawing/2014/main" id="{55AD0294-AAF0-7419-6A39-F9CA2CAE68F8}"/>
              </a:ext>
            </a:extLst>
          </p:cNvPr>
          <p:cNvPicPr>
            <a:picLocks noChangeAspect="1"/>
          </p:cNvPicPr>
          <p:nvPr/>
        </p:nvPicPr>
        <p:blipFill>
          <a:blip r:embed="rId6"/>
          <a:srcRect/>
          <a:stretch/>
        </p:blipFill>
        <p:spPr>
          <a:xfrm>
            <a:off x="253532" y="2684670"/>
            <a:ext cx="2829104" cy="2121828"/>
          </a:xfrm>
          <a:prstGeom prst="rect">
            <a:avLst/>
          </a:prstGeom>
        </p:spPr>
      </p:pic>
      <p:pic>
        <p:nvPicPr>
          <p:cNvPr id="8" name="Imagem 7">
            <a:extLst>
              <a:ext uri="{FF2B5EF4-FFF2-40B4-BE49-F238E27FC236}">
                <a16:creationId xmlns:a16="http://schemas.microsoft.com/office/drawing/2014/main" id="{0E7CE59C-8C3F-644C-9E14-A02DB5F36C67}"/>
              </a:ext>
            </a:extLst>
          </p:cNvPr>
          <p:cNvPicPr>
            <a:picLocks noChangeAspect="1"/>
          </p:cNvPicPr>
          <p:nvPr/>
        </p:nvPicPr>
        <p:blipFill>
          <a:blip r:embed="rId7"/>
          <a:srcRect/>
          <a:stretch/>
        </p:blipFill>
        <p:spPr>
          <a:xfrm>
            <a:off x="3157447" y="2687439"/>
            <a:ext cx="2829104" cy="2121828"/>
          </a:xfrm>
          <a:prstGeom prst="rect">
            <a:avLst/>
          </a:prstGeom>
        </p:spPr>
      </p:pic>
      <p:pic>
        <p:nvPicPr>
          <p:cNvPr id="9" name="Imagem 8">
            <a:extLst>
              <a:ext uri="{FF2B5EF4-FFF2-40B4-BE49-F238E27FC236}">
                <a16:creationId xmlns:a16="http://schemas.microsoft.com/office/drawing/2014/main" id="{969A0FC8-2A84-2A25-350F-04C28E3FA2C1}"/>
              </a:ext>
            </a:extLst>
          </p:cNvPr>
          <p:cNvPicPr>
            <a:picLocks noChangeAspect="1"/>
          </p:cNvPicPr>
          <p:nvPr/>
        </p:nvPicPr>
        <p:blipFill>
          <a:blip r:embed="rId8"/>
          <a:srcRect/>
          <a:stretch/>
        </p:blipFill>
        <p:spPr>
          <a:xfrm>
            <a:off x="6061363" y="2684668"/>
            <a:ext cx="2829104" cy="2121828"/>
          </a:xfrm>
          <a:prstGeom prst="rect">
            <a:avLst/>
          </a:prstGeom>
        </p:spPr>
      </p:pic>
    </p:spTree>
    <p:extLst>
      <p:ext uri="{BB962C8B-B14F-4D97-AF65-F5344CB8AC3E}">
        <p14:creationId xmlns:p14="http://schemas.microsoft.com/office/powerpoint/2010/main" val="383156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8" name="Google Shape;853;p29">
            <a:extLst>
              <a:ext uri="{FF2B5EF4-FFF2-40B4-BE49-F238E27FC236}">
                <a16:creationId xmlns:a16="http://schemas.microsoft.com/office/drawing/2014/main" id="{53C02944-493A-0554-AB60-3B77236100C2}"/>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O(N)</a:t>
            </a:r>
            <a:endParaRPr dirty="0"/>
          </a:p>
        </p:txBody>
      </p:sp>
      <p:sp>
        <p:nvSpPr>
          <p:cNvPr id="9" name="Google Shape;854;p29">
            <a:extLst>
              <a:ext uri="{FF2B5EF4-FFF2-40B4-BE49-F238E27FC236}">
                <a16:creationId xmlns:a16="http://schemas.microsoft.com/office/drawing/2014/main" id="{44B1A0DB-F21E-7471-182F-A9174646E37D}"/>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O(n):</a:t>
            </a:r>
            <a:r>
              <a:rPr lang="pt-BR" sz="1100" dirty="0"/>
              <a:t> </a:t>
            </a:r>
            <a:r>
              <a:rPr lang="pt-BR" sz="1100" b="0" dirty="0"/>
              <a:t>Tempo linear. O número de operações cresce linearmente com o tamanho da entrada. Em termos mais simples, o algoritmo precisa iterar por uma parte ou por toda a entrada uma vez. Encontrar o elemento máximo em uma lista não ordenada seria O(n).</a:t>
            </a:r>
            <a:endParaRPr lang="pt-BR" sz="1200" b="0" dirty="0">
              <a:latin typeface="Anaheim" panose="020B0604020202020204" charset="0"/>
            </a:endParaRPr>
          </a:p>
        </p:txBody>
      </p:sp>
      <p:pic>
        <p:nvPicPr>
          <p:cNvPr id="10" name="Imagem 9">
            <a:extLst>
              <a:ext uri="{FF2B5EF4-FFF2-40B4-BE49-F238E27FC236}">
                <a16:creationId xmlns:a16="http://schemas.microsoft.com/office/drawing/2014/main" id="{37ED271C-AB19-A0CD-1E29-80334518EDA3}"/>
              </a:ext>
            </a:extLst>
          </p:cNvPr>
          <p:cNvPicPr>
            <a:picLocks noChangeAspect="1"/>
          </p:cNvPicPr>
          <p:nvPr/>
        </p:nvPicPr>
        <p:blipFill>
          <a:blip r:embed="rId3"/>
          <a:srcRect/>
          <a:stretch/>
        </p:blipFill>
        <p:spPr>
          <a:xfrm>
            <a:off x="3014230" y="2001982"/>
            <a:ext cx="3115539" cy="1780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pic>
        <p:nvPicPr>
          <p:cNvPr id="4" name="Imagem 3">
            <a:extLst>
              <a:ext uri="{FF2B5EF4-FFF2-40B4-BE49-F238E27FC236}">
                <a16:creationId xmlns:a16="http://schemas.microsoft.com/office/drawing/2014/main" id="{3C358F9A-4206-E9A2-2903-43E63E75B1FB}"/>
              </a:ext>
            </a:extLst>
          </p:cNvPr>
          <p:cNvPicPr>
            <a:picLocks noChangeAspect="1"/>
          </p:cNvPicPr>
          <p:nvPr/>
        </p:nvPicPr>
        <p:blipFill>
          <a:blip r:embed="rId3"/>
          <a:srcRect/>
          <a:stretch/>
        </p:blipFill>
        <p:spPr>
          <a:xfrm>
            <a:off x="253532" y="562841"/>
            <a:ext cx="2829104" cy="2121828"/>
          </a:xfrm>
          <a:prstGeom prst="rect">
            <a:avLst/>
          </a:prstGeom>
        </p:spPr>
      </p:pic>
      <p:pic>
        <p:nvPicPr>
          <p:cNvPr id="5" name="Imagem 4">
            <a:extLst>
              <a:ext uri="{FF2B5EF4-FFF2-40B4-BE49-F238E27FC236}">
                <a16:creationId xmlns:a16="http://schemas.microsoft.com/office/drawing/2014/main" id="{53761FD7-9018-9D73-0D47-2DF3E4CCB94A}"/>
              </a:ext>
            </a:extLst>
          </p:cNvPr>
          <p:cNvPicPr>
            <a:picLocks noChangeAspect="1"/>
          </p:cNvPicPr>
          <p:nvPr/>
        </p:nvPicPr>
        <p:blipFill>
          <a:blip r:embed="rId4"/>
          <a:srcRect/>
          <a:stretch/>
        </p:blipFill>
        <p:spPr>
          <a:xfrm>
            <a:off x="3157447" y="565610"/>
            <a:ext cx="2829104" cy="2121828"/>
          </a:xfrm>
          <a:prstGeom prst="rect">
            <a:avLst/>
          </a:prstGeom>
        </p:spPr>
      </p:pic>
      <p:pic>
        <p:nvPicPr>
          <p:cNvPr id="6" name="Imagem 5">
            <a:extLst>
              <a:ext uri="{FF2B5EF4-FFF2-40B4-BE49-F238E27FC236}">
                <a16:creationId xmlns:a16="http://schemas.microsoft.com/office/drawing/2014/main" id="{96A346BE-4F05-F1C4-E2E6-975A1112EC8B}"/>
              </a:ext>
            </a:extLst>
          </p:cNvPr>
          <p:cNvPicPr>
            <a:picLocks noChangeAspect="1"/>
          </p:cNvPicPr>
          <p:nvPr/>
        </p:nvPicPr>
        <p:blipFill>
          <a:blip r:embed="rId5"/>
          <a:srcRect/>
          <a:stretch/>
        </p:blipFill>
        <p:spPr>
          <a:xfrm>
            <a:off x="6061363" y="562840"/>
            <a:ext cx="2829104" cy="2121828"/>
          </a:xfrm>
          <a:prstGeom prst="rect">
            <a:avLst/>
          </a:prstGeom>
        </p:spPr>
      </p:pic>
      <p:pic>
        <p:nvPicPr>
          <p:cNvPr id="7" name="Imagem 6">
            <a:extLst>
              <a:ext uri="{FF2B5EF4-FFF2-40B4-BE49-F238E27FC236}">
                <a16:creationId xmlns:a16="http://schemas.microsoft.com/office/drawing/2014/main" id="{6C77E49E-CB43-0D54-53E3-8A8C0E16B381}"/>
              </a:ext>
            </a:extLst>
          </p:cNvPr>
          <p:cNvPicPr>
            <a:picLocks noChangeAspect="1"/>
          </p:cNvPicPr>
          <p:nvPr/>
        </p:nvPicPr>
        <p:blipFill>
          <a:blip r:embed="rId6"/>
          <a:srcRect/>
          <a:stretch/>
        </p:blipFill>
        <p:spPr>
          <a:xfrm>
            <a:off x="253532" y="2684670"/>
            <a:ext cx="2829104" cy="2121828"/>
          </a:xfrm>
          <a:prstGeom prst="rect">
            <a:avLst/>
          </a:prstGeom>
        </p:spPr>
      </p:pic>
      <p:pic>
        <p:nvPicPr>
          <p:cNvPr id="11" name="Imagem 10">
            <a:extLst>
              <a:ext uri="{FF2B5EF4-FFF2-40B4-BE49-F238E27FC236}">
                <a16:creationId xmlns:a16="http://schemas.microsoft.com/office/drawing/2014/main" id="{1511CBE0-805F-7543-F5EA-3518AB993D28}"/>
              </a:ext>
            </a:extLst>
          </p:cNvPr>
          <p:cNvPicPr>
            <a:picLocks noChangeAspect="1"/>
          </p:cNvPicPr>
          <p:nvPr/>
        </p:nvPicPr>
        <p:blipFill>
          <a:blip r:embed="rId7"/>
          <a:srcRect/>
          <a:stretch/>
        </p:blipFill>
        <p:spPr>
          <a:xfrm>
            <a:off x="3157447" y="2687439"/>
            <a:ext cx="2829104" cy="2121828"/>
          </a:xfrm>
          <a:prstGeom prst="rect">
            <a:avLst/>
          </a:prstGeom>
        </p:spPr>
      </p:pic>
      <p:pic>
        <p:nvPicPr>
          <p:cNvPr id="12" name="Imagem 11">
            <a:extLst>
              <a:ext uri="{FF2B5EF4-FFF2-40B4-BE49-F238E27FC236}">
                <a16:creationId xmlns:a16="http://schemas.microsoft.com/office/drawing/2014/main" id="{9A6DBA2C-EC82-DA49-5669-F46DD64E1381}"/>
              </a:ext>
            </a:extLst>
          </p:cNvPr>
          <p:cNvPicPr>
            <a:picLocks noChangeAspect="1"/>
          </p:cNvPicPr>
          <p:nvPr/>
        </p:nvPicPr>
        <p:blipFill>
          <a:blip r:embed="rId8"/>
          <a:srcRect/>
          <a:stretch/>
        </p:blipFill>
        <p:spPr>
          <a:xfrm>
            <a:off x="6061363" y="2684668"/>
            <a:ext cx="2829104" cy="2121828"/>
          </a:xfrm>
          <a:prstGeom prst="rect">
            <a:avLst/>
          </a:prstGeom>
        </p:spPr>
      </p:pic>
    </p:spTree>
    <p:extLst>
      <p:ext uri="{BB962C8B-B14F-4D97-AF65-F5344CB8AC3E}">
        <p14:creationId xmlns:p14="http://schemas.microsoft.com/office/powerpoint/2010/main" val="84233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16" name="Google Shape;853;p29">
            <a:extLst>
              <a:ext uri="{FF2B5EF4-FFF2-40B4-BE49-F238E27FC236}">
                <a16:creationId xmlns:a16="http://schemas.microsoft.com/office/drawing/2014/main" id="{8A9D12BC-419A-7836-8B4A-E558EE782389}"/>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O(N LOG(N))</a:t>
            </a:r>
            <a:endParaRPr dirty="0"/>
          </a:p>
        </p:txBody>
      </p:sp>
      <p:sp>
        <p:nvSpPr>
          <p:cNvPr id="17" name="Google Shape;854;p29">
            <a:extLst>
              <a:ext uri="{FF2B5EF4-FFF2-40B4-BE49-F238E27FC236}">
                <a16:creationId xmlns:a16="http://schemas.microsoft.com/office/drawing/2014/main" id="{F24E78BB-08F4-433D-3C7B-8333DEC8D8EE}"/>
              </a:ext>
            </a:extLst>
          </p:cNvPr>
          <p:cNvSpPr txBox="1">
            <a:spLocks/>
          </p:cNvSpPr>
          <p:nvPr/>
        </p:nvSpPr>
        <p:spPr>
          <a:xfrm>
            <a:off x="720000" y="1215752"/>
            <a:ext cx="7704000" cy="786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2000"/>
              <a:buFont typeface="Bai Jamjuree"/>
              <a:buNone/>
              <a:defRPr sz="2000" b="1" i="0" u="none" strike="noStrike" cap="none">
                <a:solidFill>
                  <a:schemeClr val="dk1"/>
                </a:solidFill>
                <a:latin typeface="Bai Jamjuree"/>
                <a:ea typeface="Bai Jamjuree"/>
                <a:cs typeface="Bai Jamjuree"/>
                <a:sym typeface="Bai Jamjuree"/>
              </a:defRPr>
            </a:lvl1pPr>
            <a:lvl2pPr marL="914400" marR="0" lvl="1"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2pPr>
            <a:lvl3pPr marL="1371600" marR="0" lvl="2"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3pPr>
            <a:lvl4pPr marL="1828800" marR="0" lvl="3"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4pPr>
            <a:lvl5pPr marL="2286000" marR="0" lvl="4"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5pPr>
            <a:lvl6pPr marL="2743200" marR="0" lvl="5"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6pPr>
            <a:lvl7pPr marL="3200400" marR="0" lvl="6"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7pPr>
            <a:lvl8pPr marL="3657600" marR="0" lvl="7"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8pPr>
            <a:lvl9pPr marL="4114800" marR="0" lvl="8" indent="-304800" algn="l" rtl="0">
              <a:lnSpc>
                <a:spcPct val="100000"/>
              </a:lnSpc>
              <a:spcBef>
                <a:spcPts val="0"/>
              </a:spcBef>
              <a:spcAft>
                <a:spcPts val="0"/>
              </a:spcAft>
              <a:buClr>
                <a:schemeClr val="dk1"/>
              </a:buClr>
              <a:buSzPts val="2000"/>
              <a:buFont typeface="Bai Jamjuree"/>
              <a:buNone/>
              <a:defRPr sz="2000" b="1" i="0" u="none" strike="noStrike" cap="none">
                <a:solidFill>
                  <a:schemeClr val="dk1"/>
                </a:solidFill>
                <a:latin typeface="Bai Jamjuree"/>
                <a:ea typeface="Bai Jamjuree"/>
                <a:cs typeface="Bai Jamjuree"/>
                <a:sym typeface="Bai Jamjuree"/>
              </a:defRPr>
            </a:lvl9pPr>
          </a:lstStyle>
          <a:p>
            <a:pPr marL="0" indent="0"/>
            <a:r>
              <a:rPr lang="pt-BR" sz="1100" b="1" dirty="0"/>
              <a:t>O(n log(n)):</a:t>
            </a:r>
            <a:r>
              <a:rPr lang="pt-BR" sz="1100" dirty="0"/>
              <a:t> </a:t>
            </a:r>
            <a:r>
              <a:rPr lang="pt-BR" sz="1100" b="0" dirty="0"/>
              <a:t>Tempo log-linear. Essa complexidade fica entre linear e logarítmica. O número de operações cresce mais devagar que n^2, mas mais rápido que n. Algoritmos de ordenação como Merge </a:t>
            </a:r>
            <a:r>
              <a:rPr lang="pt-BR" sz="1100" b="0" dirty="0" err="1"/>
              <a:t>Sort</a:t>
            </a:r>
            <a:r>
              <a:rPr lang="pt-BR" sz="1100" b="0" dirty="0"/>
              <a:t> e </a:t>
            </a:r>
            <a:r>
              <a:rPr lang="pt-BR" sz="1100" b="0" dirty="0" err="1"/>
              <a:t>Quicksort</a:t>
            </a:r>
            <a:r>
              <a:rPr lang="pt-BR" sz="1100" b="0" dirty="0"/>
              <a:t> (caso médio) se enquadram nesta categoria.</a:t>
            </a:r>
            <a:endParaRPr lang="pt-BR" sz="1200" b="0" dirty="0">
              <a:latin typeface="Anaheim" panose="020B0604020202020204" charset="0"/>
            </a:endParaRPr>
          </a:p>
        </p:txBody>
      </p:sp>
      <p:pic>
        <p:nvPicPr>
          <p:cNvPr id="18" name="Imagem 17">
            <a:extLst>
              <a:ext uri="{FF2B5EF4-FFF2-40B4-BE49-F238E27FC236}">
                <a16:creationId xmlns:a16="http://schemas.microsoft.com/office/drawing/2014/main" id="{DB3B67C1-AC18-875F-40A6-1B8DB8618F98}"/>
              </a:ext>
            </a:extLst>
          </p:cNvPr>
          <p:cNvPicPr>
            <a:picLocks noChangeAspect="1"/>
          </p:cNvPicPr>
          <p:nvPr/>
        </p:nvPicPr>
        <p:blipFill>
          <a:blip r:embed="rId3"/>
          <a:srcRect/>
          <a:stretch/>
        </p:blipFill>
        <p:spPr>
          <a:xfrm>
            <a:off x="3446100" y="2001982"/>
            <a:ext cx="2251800" cy="2765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pic>
        <p:nvPicPr>
          <p:cNvPr id="4" name="Imagem 3">
            <a:extLst>
              <a:ext uri="{FF2B5EF4-FFF2-40B4-BE49-F238E27FC236}">
                <a16:creationId xmlns:a16="http://schemas.microsoft.com/office/drawing/2014/main" id="{9FD54279-741B-0EF1-D5B8-A5047FEE2FE4}"/>
              </a:ext>
            </a:extLst>
          </p:cNvPr>
          <p:cNvPicPr>
            <a:picLocks noChangeAspect="1"/>
          </p:cNvPicPr>
          <p:nvPr/>
        </p:nvPicPr>
        <p:blipFill>
          <a:blip r:embed="rId3"/>
          <a:srcRect/>
          <a:stretch/>
        </p:blipFill>
        <p:spPr>
          <a:xfrm>
            <a:off x="253532" y="562841"/>
            <a:ext cx="2829104" cy="2121828"/>
          </a:xfrm>
          <a:prstGeom prst="rect">
            <a:avLst/>
          </a:prstGeom>
        </p:spPr>
      </p:pic>
      <p:pic>
        <p:nvPicPr>
          <p:cNvPr id="5" name="Imagem 4">
            <a:extLst>
              <a:ext uri="{FF2B5EF4-FFF2-40B4-BE49-F238E27FC236}">
                <a16:creationId xmlns:a16="http://schemas.microsoft.com/office/drawing/2014/main" id="{42A0F5B2-3611-47DC-5769-053B32161F12}"/>
              </a:ext>
            </a:extLst>
          </p:cNvPr>
          <p:cNvPicPr>
            <a:picLocks noChangeAspect="1"/>
          </p:cNvPicPr>
          <p:nvPr/>
        </p:nvPicPr>
        <p:blipFill>
          <a:blip r:embed="rId4"/>
          <a:srcRect/>
          <a:stretch/>
        </p:blipFill>
        <p:spPr>
          <a:xfrm>
            <a:off x="3157447" y="565610"/>
            <a:ext cx="2829104" cy="2121828"/>
          </a:xfrm>
          <a:prstGeom prst="rect">
            <a:avLst/>
          </a:prstGeom>
        </p:spPr>
      </p:pic>
      <p:pic>
        <p:nvPicPr>
          <p:cNvPr id="6" name="Imagem 5">
            <a:extLst>
              <a:ext uri="{FF2B5EF4-FFF2-40B4-BE49-F238E27FC236}">
                <a16:creationId xmlns:a16="http://schemas.microsoft.com/office/drawing/2014/main" id="{2A723E41-76F0-2109-8EAF-63897CEDD9D2}"/>
              </a:ext>
            </a:extLst>
          </p:cNvPr>
          <p:cNvPicPr>
            <a:picLocks noChangeAspect="1"/>
          </p:cNvPicPr>
          <p:nvPr/>
        </p:nvPicPr>
        <p:blipFill>
          <a:blip r:embed="rId5"/>
          <a:srcRect/>
          <a:stretch/>
        </p:blipFill>
        <p:spPr>
          <a:xfrm>
            <a:off x="6061363" y="562840"/>
            <a:ext cx="2829104" cy="2121828"/>
          </a:xfrm>
          <a:prstGeom prst="rect">
            <a:avLst/>
          </a:prstGeom>
        </p:spPr>
      </p:pic>
      <p:pic>
        <p:nvPicPr>
          <p:cNvPr id="7" name="Imagem 6">
            <a:extLst>
              <a:ext uri="{FF2B5EF4-FFF2-40B4-BE49-F238E27FC236}">
                <a16:creationId xmlns:a16="http://schemas.microsoft.com/office/drawing/2014/main" id="{74B19CEF-3FC7-EF7D-015A-8C37F8A15C35}"/>
              </a:ext>
            </a:extLst>
          </p:cNvPr>
          <p:cNvPicPr>
            <a:picLocks noChangeAspect="1"/>
          </p:cNvPicPr>
          <p:nvPr/>
        </p:nvPicPr>
        <p:blipFill>
          <a:blip r:embed="rId6"/>
          <a:srcRect/>
          <a:stretch/>
        </p:blipFill>
        <p:spPr>
          <a:xfrm>
            <a:off x="253532" y="2684670"/>
            <a:ext cx="2829104" cy="2121828"/>
          </a:xfrm>
          <a:prstGeom prst="rect">
            <a:avLst/>
          </a:prstGeom>
        </p:spPr>
      </p:pic>
      <p:pic>
        <p:nvPicPr>
          <p:cNvPr id="8" name="Imagem 7">
            <a:extLst>
              <a:ext uri="{FF2B5EF4-FFF2-40B4-BE49-F238E27FC236}">
                <a16:creationId xmlns:a16="http://schemas.microsoft.com/office/drawing/2014/main" id="{45F354C2-666C-5142-CE4F-0C36E2E3E36F}"/>
              </a:ext>
            </a:extLst>
          </p:cNvPr>
          <p:cNvPicPr>
            <a:picLocks noChangeAspect="1"/>
          </p:cNvPicPr>
          <p:nvPr/>
        </p:nvPicPr>
        <p:blipFill>
          <a:blip r:embed="rId7"/>
          <a:srcRect/>
          <a:stretch/>
        </p:blipFill>
        <p:spPr>
          <a:xfrm>
            <a:off x="3157447" y="2687439"/>
            <a:ext cx="2829104" cy="2121828"/>
          </a:xfrm>
          <a:prstGeom prst="rect">
            <a:avLst/>
          </a:prstGeom>
        </p:spPr>
      </p:pic>
      <p:pic>
        <p:nvPicPr>
          <p:cNvPr id="9" name="Imagem 8">
            <a:extLst>
              <a:ext uri="{FF2B5EF4-FFF2-40B4-BE49-F238E27FC236}">
                <a16:creationId xmlns:a16="http://schemas.microsoft.com/office/drawing/2014/main" id="{19685E40-C5B1-2BB6-BF43-B2A9BB18E01F}"/>
              </a:ext>
            </a:extLst>
          </p:cNvPr>
          <p:cNvPicPr>
            <a:picLocks noChangeAspect="1"/>
          </p:cNvPicPr>
          <p:nvPr/>
        </p:nvPicPr>
        <p:blipFill>
          <a:blip r:embed="rId8"/>
          <a:srcRect/>
          <a:stretch/>
        </p:blipFill>
        <p:spPr>
          <a:xfrm>
            <a:off x="6061363" y="2684668"/>
            <a:ext cx="2829104" cy="2121828"/>
          </a:xfrm>
          <a:prstGeom prst="rect">
            <a:avLst/>
          </a:prstGeom>
        </p:spPr>
      </p:pic>
    </p:spTree>
    <p:extLst>
      <p:ext uri="{BB962C8B-B14F-4D97-AF65-F5344CB8AC3E}">
        <p14:creationId xmlns:p14="http://schemas.microsoft.com/office/powerpoint/2010/main" val="1601475846"/>
      </p:ext>
    </p:extLst>
  </p:cSld>
  <p:clrMapOvr>
    <a:masterClrMapping/>
  </p:clrMapOvr>
</p:sld>
</file>

<file path=ppt/theme/theme1.xml><?xml version="1.0" encoding="utf-8"?>
<a:theme xmlns:a="http://schemas.openxmlformats.org/drawingml/2006/main" name="Silicon Valley Programmer Portfolio by Slidesgo">
  <a:themeElements>
    <a:clrScheme name="Simple Light">
      <a:dk1>
        <a:srgbClr val="202020"/>
      </a:dk1>
      <a:lt1>
        <a:srgbClr val="CCE9FA"/>
      </a:lt1>
      <a:dk2>
        <a:srgbClr val="F8F8F8"/>
      </a:dk2>
      <a:lt2>
        <a:srgbClr val="FFCF81"/>
      </a:lt2>
      <a:accent1>
        <a:srgbClr val="DB5D49"/>
      </a:accent1>
      <a:accent2>
        <a:srgbClr val="1569C9"/>
      </a:accent2>
      <a:accent3>
        <a:srgbClr val="A8DB7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496</Words>
  <Application>Microsoft Office PowerPoint</Application>
  <PresentationFormat>Apresentação na tela (16:9)</PresentationFormat>
  <Paragraphs>18</Paragraphs>
  <Slides>17</Slides>
  <Notes>17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Cousine</vt:lpstr>
      <vt:lpstr>Nunito Light</vt:lpstr>
      <vt:lpstr>Source Code Pro</vt:lpstr>
      <vt:lpstr>Anaheim</vt:lpstr>
      <vt:lpstr>Bai Jamjuree</vt:lpstr>
      <vt:lpstr>Silicon Valley Programmer Portfolio by Slidesgo</vt:lpstr>
      <vt:lpstr>Classes de complexidade Análise de Complexidade de Algoritmos</vt:lpstr>
      <vt:lpstr>O(1)</vt:lpstr>
      <vt:lpstr>Apresentação do PowerPoint</vt:lpstr>
      <vt:lpstr>O(LOG(N))</vt:lpstr>
      <vt:lpstr>Apresentação do PowerPoint</vt:lpstr>
      <vt:lpstr>O(N)</vt:lpstr>
      <vt:lpstr>Apresentação do PowerPoint</vt:lpstr>
      <vt:lpstr>O(N LOG(N))</vt:lpstr>
      <vt:lpstr>Apresentação do PowerPoint</vt:lpstr>
      <vt:lpstr>O(N^2)</vt:lpstr>
      <vt:lpstr>Apresentação do PowerPoint</vt:lpstr>
      <vt:lpstr>O(N^3)</vt:lpstr>
      <vt:lpstr>Apresentação do PowerPoint</vt:lpstr>
      <vt:lpstr>O(2^N)</vt:lpstr>
      <vt:lpstr>Apresentação do PowerPoint</vt:lpstr>
      <vt:lpstr>O(N!)</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de complexidade</dc:title>
  <cp:lastModifiedBy>Jesse Gamer_YT</cp:lastModifiedBy>
  <cp:revision>5</cp:revision>
  <dcterms:modified xsi:type="dcterms:W3CDTF">2024-04-25T14:45:41Z</dcterms:modified>
</cp:coreProperties>
</file>