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 NEVAREZ BARRERA" initials="JNB" lastIdx="1" clrIdx="0">
    <p:extLst>
      <p:ext uri="{19B8F6BF-5375-455C-9EA6-DF929625EA0E}">
        <p15:presenceInfo xmlns:p15="http://schemas.microsoft.com/office/powerpoint/2012/main" userId="S::jessineva@comunidad.unam.mx::6cfdea4e-4e78-4ba3-a889-2c96c667eb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1AD32-BAE9-DEF6-F6FC-A66EA3D17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AD1863-AD9E-898D-614D-D81D04305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65998-35C2-9C40-CE24-61D8EF6B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E8DF5-58CC-A2F8-03E4-8F978961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630C24-A037-1836-FD6B-E2A5F1F1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78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A724C-8E9C-BD47-AF1E-598402BE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8141B4-D65E-3462-9172-6A87A5635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0759A-48BA-3746-BDC9-B6D9B4D6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0319B-1E31-D75A-A1A3-C443302F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05354-B0C0-B163-F3A1-D7989FF4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07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2048A2-D82A-3902-DAE1-D9967EA88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CD2DD1-95E5-F767-CE63-28D4F931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A5D22-8E27-C39E-97C2-B9C13DCE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D02BF-B2CF-5E64-4CA5-88DE9C29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3D109-CAFC-5D23-7B69-9905E0DB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95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9D424-9CB3-5027-A24C-F3F32C19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FCD6C-A4E5-CD52-EE37-F265B4D4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E190F-1B11-B27D-BC2E-0AABC69D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A2BBD8-C312-9805-7DED-D521E4E1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78A1A-FB08-A150-F6CA-ABC33950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62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F4D38-8E7B-3641-ED15-ACCAB3C7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970869-7A98-FB3D-BE55-9FA3C86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E58D7-F431-9ABE-5304-831E3512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D04BB1-F18C-396E-23E3-3234D04F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A5AE4-FF1B-ECF0-CFFD-59CC5F4D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4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69469-4788-9BAD-5AF6-C13B429E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C6DAF-9DF7-131E-178A-9C23F5619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DE65B9-14DC-6E1C-496E-6529DAC76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0D280-3813-E023-B012-AA4936DE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940594-81C9-E05B-0764-EBD21A8E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5A0922-FC8D-8F0D-0533-5AD80D53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913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801E9-9C26-6ECC-99DB-177F567A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9F8366-BC42-713D-30B5-590A12D2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59A222-A2D9-E416-D8FF-BFE86E6DD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E7DAC6-F418-09F1-DC54-A3D0B3EAB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B42D31-609B-DED1-5BFF-90535F067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06935-583D-8897-B0C5-36A474B5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1ECF74-7DE7-717F-1C20-BD509385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78A036-AFC4-884B-021A-32BF9DCE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7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58753-F512-F678-018F-CF56F383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E6E329-D374-B31F-1503-B616D80B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788F1-888C-756C-D705-A9FFF885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BB0DF6-7F40-D085-B77F-6AFB185A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33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805711-1D72-2B32-2252-9DE4E9C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DD0BCE-4A7A-9627-5E5F-BA06CC1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91D7D6-E4AB-CEA9-65A6-E60B67AE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8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81838-82A6-4A21-35C8-EB3BC21C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2C50A-74BC-E281-6561-05B2C87E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61EC29-9942-0055-E812-89D1B3B3A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A66ED0-C74F-4058-7FD3-3D2731B6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4AA7E-02BA-9CCD-09A0-39C9DD86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AF0A66-B6E3-E5A5-8551-322CB9A6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44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A90C1-7C15-E873-48B8-DD2D5EDF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FA5160-A213-4745-25AD-3A860B3F7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E52F47-B946-FFDE-43A0-A124773A3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6D1ED-53A7-BD3A-71A8-0950C418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0C97F5-FCD9-482F-ABBB-EA5232BA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DB55B9-A368-0A8C-86A2-ACF14278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93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B190EE-09F8-4F25-9C6D-82A52166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90DF8C-A22B-2943-90C9-A79FBC81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A9C03-5ED6-D677-78DC-5E430F5F8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C363-03D1-4860-83A9-19186D10A796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6C1438-8E01-0BF9-1E81-CF141DFB2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AFB2E-0364-3329-EC75-C831C6813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717E-58B0-49DE-99A1-EDFB97DCB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58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34319BA-273E-5B70-614B-6DAA4C4C95FF}"/>
              </a:ext>
            </a:extLst>
          </p:cNvPr>
          <p:cNvSpPr/>
          <p:nvPr/>
        </p:nvSpPr>
        <p:spPr>
          <a:xfrm>
            <a:off x="3180521" y="972393"/>
            <a:ext cx="3782249" cy="3328250"/>
          </a:xfrm>
          <a:prstGeom prst="rect">
            <a:avLst/>
          </a:prstGeom>
          <a:noFill/>
          <a:ln w="41275">
            <a:solidFill>
              <a:srgbClr val="BC44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73E4A66-CDD3-8072-EB46-8701A1F8BCC8}"/>
              </a:ext>
            </a:extLst>
          </p:cNvPr>
          <p:cNvCxnSpPr>
            <a:cxnSpLocks/>
          </p:cNvCxnSpPr>
          <p:nvPr/>
        </p:nvCxnSpPr>
        <p:spPr>
          <a:xfrm flipH="1">
            <a:off x="3005349" y="4242761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9F0EDE4-31B3-C42A-E6C0-2778FC0B073A}"/>
              </a:ext>
            </a:extLst>
          </p:cNvPr>
          <p:cNvCxnSpPr>
            <a:cxnSpLocks/>
          </p:cNvCxnSpPr>
          <p:nvPr/>
        </p:nvCxnSpPr>
        <p:spPr>
          <a:xfrm flipV="1">
            <a:off x="3017953" y="4062761"/>
            <a:ext cx="0" cy="18000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10FB246-0B0F-DBEF-3D0F-3D4FB93D5591}"/>
              </a:ext>
            </a:extLst>
          </p:cNvPr>
          <p:cNvCxnSpPr>
            <a:cxnSpLocks/>
          </p:cNvCxnSpPr>
          <p:nvPr/>
        </p:nvCxnSpPr>
        <p:spPr>
          <a:xfrm flipH="1">
            <a:off x="3005349" y="4062761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4D5A794-D949-2481-6D9F-402FB6B9A657}"/>
              </a:ext>
            </a:extLst>
          </p:cNvPr>
          <p:cNvCxnSpPr>
            <a:cxnSpLocks/>
          </p:cNvCxnSpPr>
          <p:nvPr/>
        </p:nvCxnSpPr>
        <p:spPr>
          <a:xfrm flipH="1">
            <a:off x="3000522" y="3969161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D2776EE-0DA9-9805-3A17-53A9C1821CD3}"/>
              </a:ext>
            </a:extLst>
          </p:cNvPr>
          <p:cNvCxnSpPr>
            <a:cxnSpLocks/>
          </p:cNvCxnSpPr>
          <p:nvPr/>
        </p:nvCxnSpPr>
        <p:spPr>
          <a:xfrm flipV="1">
            <a:off x="3013126" y="3789161"/>
            <a:ext cx="0" cy="18000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9079560-6EDE-900D-215A-4478C8A11D03}"/>
              </a:ext>
            </a:extLst>
          </p:cNvPr>
          <p:cNvCxnSpPr>
            <a:cxnSpLocks/>
          </p:cNvCxnSpPr>
          <p:nvPr/>
        </p:nvCxnSpPr>
        <p:spPr>
          <a:xfrm flipH="1">
            <a:off x="3000522" y="3789161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AD7139D-D863-64EE-E1BC-2CE214D57DDB}"/>
              </a:ext>
            </a:extLst>
          </p:cNvPr>
          <p:cNvCxnSpPr>
            <a:cxnSpLocks/>
          </p:cNvCxnSpPr>
          <p:nvPr/>
        </p:nvCxnSpPr>
        <p:spPr>
          <a:xfrm flipH="1">
            <a:off x="3000522" y="3678386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5E8EA8C7-1EE5-20DF-5C0F-DEA5ED3E8B0B}"/>
              </a:ext>
            </a:extLst>
          </p:cNvPr>
          <p:cNvCxnSpPr>
            <a:cxnSpLocks/>
          </p:cNvCxnSpPr>
          <p:nvPr/>
        </p:nvCxnSpPr>
        <p:spPr>
          <a:xfrm flipV="1">
            <a:off x="3013126" y="3498386"/>
            <a:ext cx="0" cy="18000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50E11514-9862-6C5E-84B8-79D1B9AAB186}"/>
              </a:ext>
            </a:extLst>
          </p:cNvPr>
          <p:cNvCxnSpPr>
            <a:cxnSpLocks/>
          </p:cNvCxnSpPr>
          <p:nvPr/>
        </p:nvCxnSpPr>
        <p:spPr>
          <a:xfrm flipH="1">
            <a:off x="3000522" y="3498386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8B2EFFB-32D7-C144-0FE9-5BCD5CD54DBE}"/>
              </a:ext>
            </a:extLst>
          </p:cNvPr>
          <p:cNvCxnSpPr>
            <a:cxnSpLocks/>
          </p:cNvCxnSpPr>
          <p:nvPr/>
        </p:nvCxnSpPr>
        <p:spPr>
          <a:xfrm flipH="1">
            <a:off x="3000522" y="3393220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5634C3CD-1528-7EB6-2A59-9097695704C4}"/>
              </a:ext>
            </a:extLst>
          </p:cNvPr>
          <p:cNvCxnSpPr>
            <a:cxnSpLocks/>
          </p:cNvCxnSpPr>
          <p:nvPr/>
        </p:nvCxnSpPr>
        <p:spPr>
          <a:xfrm flipV="1">
            <a:off x="3013126" y="3213220"/>
            <a:ext cx="0" cy="18000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CE79D3D4-6088-3FE7-A13C-B3478039EBE5}"/>
              </a:ext>
            </a:extLst>
          </p:cNvPr>
          <p:cNvCxnSpPr>
            <a:cxnSpLocks/>
          </p:cNvCxnSpPr>
          <p:nvPr/>
        </p:nvCxnSpPr>
        <p:spPr>
          <a:xfrm flipH="1">
            <a:off x="3000522" y="3213220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BFDA8000-8033-37D4-C597-8BA578C2957C}"/>
              </a:ext>
            </a:extLst>
          </p:cNvPr>
          <p:cNvCxnSpPr>
            <a:cxnSpLocks/>
          </p:cNvCxnSpPr>
          <p:nvPr/>
        </p:nvCxnSpPr>
        <p:spPr>
          <a:xfrm flipH="1">
            <a:off x="3000522" y="3096834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C858435-2221-AB35-017D-FD7DAA6227EE}"/>
              </a:ext>
            </a:extLst>
          </p:cNvPr>
          <p:cNvCxnSpPr>
            <a:cxnSpLocks/>
          </p:cNvCxnSpPr>
          <p:nvPr/>
        </p:nvCxnSpPr>
        <p:spPr>
          <a:xfrm flipV="1">
            <a:off x="3013126" y="2916834"/>
            <a:ext cx="0" cy="18000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ACD0348-610A-E92B-F5F4-9194D4344AF9}"/>
              </a:ext>
            </a:extLst>
          </p:cNvPr>
          <p:cNvCxnSpPr>
            <a:cxnSpLocks/>
          </p:cNvCxnSpPr>
          <p:nvPr/>
        </p:nvCxnSpPr>
        <p:spPr>
          <a:xfrm flipH="1">
            <a:off x="3000522" y="2916834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AE432813-2394-8034-1122-ECC51F61427B}"/>
              </a:ext>
            </a:extLst>
          </p:cNvPr>
          <p:cNvCxnSpPr>
            <a:cxnSpLocks/>
          </p:cNvCxnSpPr>
          <p:nvPr/>
        </p:nvCxnSpPr>
        <p:spPr>
          <a:xfrm flipH="1">
            <a:off x="2995695" y="2813165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C55386A-5856-BD5E-CA18-AACF3C7CEE94}"/>
              </a:ext>
            </a:extLst>
          </p:cNvPr>
          <p:cNvCxnSpPr>
            <a:cxnSpLocks/>
          </p:cNvCxnSpPr>
          <p:nvPr/>
        </p:nvCxnSpPr>
        <p:spPr>
          <a:xfrm flipV="1">
            <a:off x="3008299" y="2633165"/>
            <a:ext cx="0" cy="18000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8DFE29A6-B2C6-4412-4BEC-31868ACC7BAE}"/>
              </a:ext>
            </a:extLst>
          </p:cNvPr>
          <p:cNvCxnSpPr>
            <a:cxnSpLocks/>
          </p:cNvCxnSpPr>
          <p:nvPr/>
        </p:nvCxnSpPr>
        <p:spPr>
          <a:xfrm flipH="1">
            <a:off x="2995695" y="2633165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20E40429-AB9D-35FD-6BAA-9DF267D6198C}"/>
              </a:ext>
            </a:extLst>
          </p:cNvPr>
          <p:cNvCxnSpPr>
            <a:cxnSpLocks/>
          </p:cNvCxnSpPr>
          <p:nvPr/>
        </p:nvCxnSpPr>
        <p:spPr>
          <a:xfrm flipH="1">
            <a:off x="2995695" y="2533609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08817AF0-6846-4C33-0420-AEFB126A7AAF}"/>
              </a:ext>
            </a:extLst>
          </p:cNvPr>
          <p:cNvCxnSpPr>
            <a:cxnSpLocks/>
          </p:cNvCxnSpPr>
          <p:nvPr/>
        </p:nvCxnSpPr>
        <p:spPr>
          <a:xfrm flipV="1">
            <a:off x="3008299" y="2353609"/>
            <a:ext cx="0" cy="18000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CF924891-95B7-FA0C-04E2-0954C4C193BF}"/>
              </a:ext>
            </a:extLst>
          </p:cNvPr>
          <p:cNvCxnSpPr>
            <a:cxnSpLocks/>
          </p:cNvCxnSpPr>
          <p:nvPr/>
        </p:nvCxnSpPr>
        <p:spPr>
          <a:xfrm flipH="1">
            <a:off x="2995695" y="2353609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64399CA-B9E6-5FD9-AC01-80681D093F5B}"/>
              </a:ext>
            </a:extLst>
          </p:cNvPr>
          <p:cNvCxnSpPr>
            <a:cxnSpLocks/>
          </p:cNvCxnSpPr>
          <p:nvPr/>
        </p:nvCxnSpPr>
        <p:spPr>
          <a:xfrm flipH="1">
            <a:off x="2990868" y="2247697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54C5DDD6-F194-56F5-A657-61F171B3D616}"/>
              </a:ext>
            </a:extLst>
          </p:cNvPr>
          <p:cNvCxnSpPr>
            <a:cxnSpLocks/>
          </p:cNvCxnSpPr>
          <p:nvPr/>
        </p:nvCxnSpPr>
        <p:spPr>
          <a:xfrm flipV="1">
            <a:off x="3003472" y="2067697"/>
            <a:ext cx="0" cy="18000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625B385-6BD3-A6F4-E04B-7C9FA4206B08}"/>
              </a:ext>
            </a:extLst>
          </p:cNvPr>
          <p:cNvCxnSpPr>
            <a:cxnSpLocks/>
          </p:cNvCxnSpPr>
          <p:nvPr/>
        </p:nvCxnSpPr>
        <p:spPr>
          <a:xfrm flipH="1">
            <a:off x="2990868" y="2067697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48FE1030-F74F-4D7B-6CD2-474B21C55F9A}"/>
              </a:ext>
            </a:extLst>
          </p:cNvPr>
          <p:cNvCxnSpPr>
            <a:cxnSpLocks/>
          </p:cNvCxnSpPr>
          <p:nvPr/>
        </p:nvCxnSpPr>
        <p:spPr>
          <a:xfrm flipH="1">
            <a:off x="2986041" y="1973193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7A94C285-0D9A-BEED-3E80-DEEDAA6DC322}"/>
              </a:ext>
            </a:extLst>
          </p:cNvPr>
          <p:cNvCxnSpPr>
            <a:cxnSpLocks/>
          </p:cNvCxnSpPr>
          <p:nvPr/>
        </p:nvCxnSpPr>
        <p:spPr>
          <a:xfrm flipV="1">
            <a:off x="2998645" y="1793193"/>
            <a:ext cx="0" cy="18000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7BA4C016-F718-BF04-DDE2-BB7CE4F34F3B}"/>
              </a:ext>
            </a:extLst>
          </p:cNvPr>
          <p:cNvCxnSpPr>
            <a:cxnSpLocks/>
          </p:cNvCxnSpPr>
          <p:nvPr/>
        </p:nvCxnSpPr>
        <p:spPr>
          <a:xfrm flipH="1">
            <a:off x="2986041" y="1793193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75B98EEC-F641-086F-5D07-184C0B346132}"/>
              </a:ext>
            </a:extLst>
          </p:cNvPr>
          <p:cNvCxnSpPr>
            <a:cxnSpLocks/>
          </p:cNvCxnSpPr>
          <p:nvPr/>
        </p:nvCxnSpPr>
        <p:spPr>
          <a:xfrm flipH="1">
            <a:off x="2986041" y="1699593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29650ED-850E-1BAE-4026-F2E126EAF8DA}"/>
              </a:ext>
            </a:extLst>
          </p:cNvPr>
          <p:cNvCxnSpPr>
            <a:cxnSpLocks/>
          </p:cNvCxnSpPr>
          <p:nvPr/>
        </p:nvCxnSpPr>
        <p:spPr>
          <a:xfrm flipV="1">
            <a:off x="2998645" y="1519593"/>
            <a:ext cx="0" cy="18000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3DD8DB23-A162-2759-31E7-3499246260E9}"/>
              </a:ext>
            </a:extLst>
          </p:cNvPr>
          <p:cNvCxnSpPr>
            <a:cxnSpLocks/>
          </p:cNvCxnSpPr>
          <p:nvPr/>
        </p:nvCxnSpPr>
        <p:spPr>
          <a:xfrm flipH="1">
            <a:off x="2986041" y="1519593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654DE358-F66B-F205-BD30-B346EBFE42B6}"/>
              </a:ext>
            </a:extLst>
          </p:cNvPr>
          <p:cNvCxnSpPr>
            <a:cxnSpLocks/>
          </p:cNvCxnSpPr>
          <p:nvPr/>
        </p:nvCxnSpPr>
        <p:spPr>
          <a:xfrm flipH="1">
            <a:off x="2986041" y="1425993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811D38A4-A1C0-EC00-F0A9-6E643A447149}"/>
              </a:ext>
            </a:extLst>
          </p:cNvPr>
          <p:cNvCxnSpPr>
            <a:cxnSpLocks/>
          </p:cNvCxnSpPr>
          <p:nvPr/>
        </p:nvCxnSpPr>
        <p:spPr>
          <a:xfrm flipV="1">
            <a:off x="3003472" y="1245993"/>
            <a:ext cx="0" cy="197175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3B226D51-F3B0-3FA2-BB0F-A3D696FC3136}"/>
              </a:ext>
            </a:extLst>
          </p:cNvPr>
          <p:cNvCxnSpPr>
            <a:cxnSpLocks/>
          </p:cNvCxnSpPr>
          <p:nvPr/>
        </p:nvCxnSpPr>
        <p:spPr>
          <a:xfrm flipH="1">
            <a:off x="2986041" y="1245993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49A18B87-F927-107D-7213-EDFCD2745254}"/>
              </a:ext>
            </a:extLst>
          </p:cNvPr>
          <p:cNvCxnSpPr>
            <a:cxnSpLocks/>
          </p:cNvCxnSpPr>
          <p:nvPr/>
        </p:nvCxnSpPr>
        <p:spPr>
          <a:xfrm flipH="1">
            <a:off x="2995695" y="1152393"/>
            <a:ext cx="180000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BAF641AC-A2B0-BE25-AE5F-9D1FBA6C227A}"/>
              </a:ext>
            </a:extLst>
          </p:cNvPr>
          <p:cNvCxnSpPr>
            <a:cxnSpLocks/>
          </p:cNvCxnSpPr>
          <p:nvPr/>
        </p:nvCxnSpPr>
        <p:spPr>
          <a:xfrm flipH="1" flipV="1">
            <a:off x="3013125" y="949326"/>
            <a:ext cx="1" cy="225424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CA255538-5345-B450-81F8-84DB4C7CB2DC}"/>
              </a:ext>
            </a:extLst>
          </p:cNvPr>
          <p:cNvCxnSpPr>
            <a:cxnSpLocks/>
          </p:cNvCxnSpPr>
          <p:nvPr/>
        </p:nvCxnSpPr>
        <p:spPr>
          <a:xfrm flipH="1">
            <a:off x="2995695" y="972393"/>
            <a:ext cx="175173" cy="0"/>
          </a:xfrm>
          <a:prstGeom prst="line">
            <a:avLst/>
          </a:prstGeom>
          <a:ln w="38100">
            <a:solidFill>
              <a:srgbClr val="BC4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F3F6BB91-A72C-BB5A-500C-0A4139398651}"/>
              </a:ext>
            </a:extLst>
          </p:cNvPr>
          <p:cNvSpPr/>
          <p:nvPr/>
        </p:nvSpPr>
        <p:spPr>
          <a:xfrm>
            <a:off x="3114086" y="995460"/>
            <a:ext cx="271306" cy="134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BDB3D62E-676E-E58F-1005-FFFC3F586900}"/>
              </a:ext>
            </a:extLst>
          </p:cNvPr>
          <p:cNvSpPr/>
          <p:nvPr/>
        </p:nvSpPr>
        <p:spPr>
          <a:xfrm>
            <a:off x="3049695" y="1263169"/>
            <a:ext cx="271306" cy="14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57CB3F2D-5B38-BAAF-EB2F-8C436B4E617F}"/>
              </a:ext>
            </a:extLst>
          </p:cNvPr>
          <p:cNvSpPr/>
          <p:nvPr/>
        </p:nvSpPr>
        <p:spPr>
          <a:xfrm>
            <a:off x="3042455" y="1536768"/>
            <a:ext cx="271306" cy="145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944C4728-6440-2459-209B-7E9230AB13F6}"/>
              </a:ext>
            </a:extLst>
          </p:cNvPr>
          <p:cNvSpPr/>
          <p:nvPr/>
        </p:nvSpPr>
        <p:spPr>
          <a:xfrm>
            <a:off x="3017953" y="1804513"/>
            <a:ext cx="271306" cy="15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6B2BA055-684E-B0BD-FDAF-4BE81BCFC909}"/>
              </a:ext>
            </a:extLst>
          </p:cNvPr>
          <p:cNvSpPr/>
          <p:nvPr/>
        </p:nvSpPr>
        <p:spPr>
          <a:xfrm>
            <a:off x="3019221" y="2079764"/>
            <a:ext cx="271306" cy="16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A9C2F326-2940-74B6-17CC-0D576048A824}"/>
              </a:ext>
            </a:extLst>
          </p:cNvPr>
          <p:cNvSpPr/>
          <p:nvPr/>
        </p:nvSpPr>
        <p:spPr>
          <a:xfrm>
            <a:off x="3031811" y="994798"/>
            <a:ext cx="271306" cy="145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C64AD0CD-3E13-4B0F-6310-64883F1C735D}"/>
              </a:ext>
            </a:extLst>
          </p:cNvPr>
          <p:cNvSpPr/>
          <p:nvPr/>
        </p:nvSpPr>
        <p:spPr>
          <a:xfrm>
            <a:off x="3011651" y="1254587"/>
            <a:ext cx="271306" cy="156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C8F0B56D-FBFD-4D7B-5CC9-D000D3B28C78}"/>
              </a:ext>
            </a:extLst>
          </p:cNvPr>
          <p:cNvSpPr/>
          <p:nvPr/>
        </p:nvSpPr>
        <p:spPr>
          <a:xfrm>
            <a:off x="3025561" y="2372258"/>
            <a:ext cx="271306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BBB3BB34-E177-033F-F547-459FFB1A17E0}"/>
              </a:ext>
            </a:extLst>
          </p:cNvPr>
          <p:cNvSpPr/>
          <p:nvPr/>
        </p:nvSpPr>
        <p:spPr>
          <a:xfrm>
            <a:off x="3025561" y="2650345"/>
            <a:ext cx="271306" cy="145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39A55DE5-96A3-B2E4-3B54-6950531E0588}"/>
              </a:ext>
            </a:extLst>
          </p:cNvPr>
          <p:cNvSpPr/>
          <p:nvPr/>
        </p:nvSpPr>
        <p:spPr>
          <a:xfrm>
            <a:off x="3031811" y="2933763"/>
            <a:ext cx="271306" cy="145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E706F6D0-F9C6-A21F-7823-F9DA9C6B74F6}"/>
              </a:ext>
            </a:extLst>
          </p:cNvPr>
          <p:cNvSpPr/>
          <p:nvPr/>
        </p:nvSpPr>
        <p:spPr>
          <a:xfrm>
            <a:off x="3032434" y="3229256"/>
            <a:ext cx="271306" cy="145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0364174E-5435-58EA-4EFD-AA304C1236F4}"/>
              </a:ext>
            </a:extLst>
          </p:cNvPr>
          <p:cNvSpPr/>
          <p:nvPr/>
        </p:nvSpPr>
        <p:spPr>
          <a:xfrm>
            <a:off x="3032434" y="3512674"/>
            <a:ext cx="271306" cy="145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84F53A27-C070-38BB-9D44-002BB1F1532E}"/>
              </a:ext>
            </a:extLst>
          </p:cNvPr>
          <p:cNvSpPr/>
          <p:nvPr/>
        </p:nvSpPr>
        <p:spPr>
          <a:xfrm>
            <a:off x="3031811" y="3802742"/>
            <a:ext cx="271306" cy="145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B0B64CB3-40F8-2B09-E76D-A4205311B780}"/>
              </a:ext>
            </a:extLst>
          </p:cNvPr>
          <p:cNvSpPr/>
          <p:nvPr/>
        </p:nvSpPr>
        <p:spPr>
          <a:xfrm>
            <a:off x="3031811" y="4079942"/>
            <a:ext cx="271306" cy="145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E33CE52E-43C8-9EB3-0451-2459159F682F}"/>
              </a:ext>
            </a:extLst>
          </p:cNvPr>
          <p:cNvSpPr/>
          <p:nvPr/>
        </p:nvSpPr>
        <p:spPr>
          <a:xfrm>
            <a:off x="2999983" y="803686"/>
            <a:ext cx="271306" cy="145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BDEF5AF1-FD6E-7CB9-7DBE-C2BD0F3138F2}"/>
              </a:ext>
            </a:extLst>
          </p:cNvPr>
          <p:cNvCxnSpPr>
            <a:cxnSpLocks/>
          </p:cNvCxnSpPr>
          <p:nvPr/>
        </p:nvCxnSpPr>
        <p:spPr>
          <a:xfrm flipH="1" flipV="1">
            <a:off x="3290527" y="972393"/>
            <a:ext cx="0" cy="332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590ABB67-B6CB-C3CF-0F6B-C85B2743AD93}"/>
              </a:ext>
            </a:extLst>
          </p:cNvPr>
          <p:cNvCxnSpPr>
            <a:cxnSpLocks/>
          </p:cNvCxnSpPr>
          <p:nvPr/>
        </p:nvCxnSpPr>
        <p:spPr>
          <a:xfrm flipH="1" flipV="1">
            <a:off x="5882770" y="973484"/>
            <a:ext cx="0" cy="332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DFE1-6744-E52A-4CAC-7C6B6E2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38C62-3EFB-6A42-36F0-F772D284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564" y="1873392"/>
            <a:ext cx="10515600" cy="4351338"/>
          </a:xfrm>
        </p:spPr>
        <p:txBody>
          <a:bodyPr/>
          <a:lstStyle/>
          <a:p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239AF10-DAE4-476E-047B-A1ED61A76D7B}"/>
              </a:ext>
            </a:extLst>
          </p:cNvPr>
          <p:cNvCxnSpPr/>
          <p:nvPr/>
        </p:nvCxnSpPr>
        <p:spPr>
          <a:xfrm>
            <a:off x="3062960" y="2681492"/>
            <a:ext cx="0" cy="9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474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NEVAREZ BARRERA</dc:creator>
  <cp:lastModifiedBy>JESSICA NEVAREZ BARRERA</cp:lastModifiedBy>
  <cp:revision>1</cp:revision>
  <dcterms:created xsi:type="dcterms:W3CDTF">2023-02-28T01:00:56Z</dcterms:created>
  <dcterms:modified xsi:type="dcterms:W3CDTF">2023-02-28T01:01:29Z</dcterms:modified>
</cp:coreProperties>
</file>