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57" r:id="rId4"/>
    <p:sldId id="264" r:id="rId5"/>
    <p:sldId id="285" r:id="rId6"/>
    <p:sldId id="265" r:id="rId7"/>
    <p:sldId id="267" r:id="rId8"/>
    <p:sldId id="269" r:id="rId9"/>
    <p:sldId id="270" r:id="rId10"/>
    <p:sldId id="281" r:id="rId11"/>
    <p:sldId id="282" r:id="rId12"/>
    <p:sldId id="283" r:id="rId13"/>
    <p:sldId id="284" r:id="rId14"/>
    <p:sldId id="286" r:id="rId15"/>
    <p:sldId id="287" r:id="rId16"/>
    <p:sldId id="273" r:id="rId17"/>
    <p:sldId id="274" r:id="rId18"/>
    <p:sldId id="288" r:id="rId19"/>
    <p:sldId id="275" r:id="rId20"/>
    <p:sldId id="276" r:id="rId21"/>
    <p:sldId id="277" r:id="rId22"/>
    <p:sldId id="279" r:id="rId23"/>
    <p:sldId id="258" r:id="rId24"/>
    <p:sldId id="266" r:id="rId25"/>
    <p:sldId id="260" r:id="rId26"/>
    <p:sldId id="262" r:id="rId27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5/19/12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Q for me: what else can I pick?</a:t>
            </a:r>
          </a:p>
          <a:p>
            <a:r>
              <a:rPr lang="en-US">
                <a:latin typeface="Arial" charset="0"/>
              </a:rPr>
              <a:t>Contacts: show code</a:t>
            </a:r>
          </a:p>
          <a:p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MMS</a:t>
            </a:r>
          </a:p>
          <a:p>
            <a:r>
              <a:rPr lang="en-US">
                <a:latin typeface="Calibri" charset="0"/>
              </a:rPr>
              <a:t>Email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15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9349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21526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838200"/>
            <a:ext cx="63055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7634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993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57267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2291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8771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8496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81510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856325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110822"/>
      </p:ext>
    </p:extLst>
  </p:cSld>
  <p:clrMapOvr>
    <a:masterClrMapping/>
  </p:clrMapOvr>
  <p:transition xmlns:p14="http://schemas.microsoft.com/office/powerpoint/2010/main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247862"/>
      </p:ext>
    </p:extLst>
  </p:cSld>
  <p:clrMapOvr>
    <a:masterClrMapping/>
  </p:clrMapOvr>
  <p:transition xmlns:p14="http://schemas.microsoft.com/office/powerpoint/2010/main">
    <p:wip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838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61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9A8B7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rgbClr val="D7D9D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ssitron/Transmi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Jessica Kerr				@jessitron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final Intent 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 =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new Intent(</a:t>
            </a:r>
            <a:r>
              <a:rPr lang="en-US" dirty="0" err="1">
                <a:latin typeface="Courier" charset="0"/>
                <a:cs typeface="Courier" charset="0"/>
              </a:rPr>
              <a:t>Intent.ACTION_PICK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cs typeface="Courier" charset="0"/>
              </a:rPr>
              <a:t>ContactsContract.Contacts.CONTENT_URI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startActivityForResult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cs typeface="Courier" charset="0"/>
              </a:rPr>
              <a:t>pickContactsIntent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PICK_CONTACT_REQUEST_CODE);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@Override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protected void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cs typeface="Courier" charset="0"/>
              </a:rPr>
              <a:t>onActivityResult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, </a:t>
            </a:r>
            <a:r>
              <a:rPr lang="en-US" dirty="0" err="1">
                <a:latin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, Intent data)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if (</a:t>
            </a:r>
            <a:r>
              <a:rPr lang="en-US" dirty="0" err="1">
                <a:latin typeface="Courier" charset="0"/>
                <a:cs typeface="Courier" charset="0"/>
              </a:rPr>
              <a:t>requestCode</a:t>
            </a:r>
            <a:r>
              <a:rPr lang="en-US" dirty="0">
                <a:latin typeface="Courier" charset="0"/>
                <a:cs typeface="Courier" charset="0"/>
              </a:rPr>
              <a:t> == PICK_CONTACT_REQUEST_CODE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&amp;&amp; </a:t>
            </a:r>
            <a:r>
              <a:rPr lang="en-US" dirty="0" err="1">
                <a:latin typeface="Courier" charset="0"/>
                <a:cs typeface="Courier" charset="0"/>
              </a:rPr>
              <a:t>resultCode</a:t>
            </a:r>
            <a:r>
              <a:rPr lang="en-US" dirty="0">
                <a:latin typeface="Courier" charset="0"/>
                <a:cs typeface="Courier" charset="0"/>
              </a:rPr>
              <a:t> == RESULT_OK)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{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cs typeface="Courier" charset="0"/>
              </a:rPr>
              <a:t>gotAContact</a:t>
            </a:r>
            <a:r>
              <a:rPr lang="en-US" dirty="0">
                <a:latin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CCFFCC"/>
                </a:solidFill>
                <a:latin typeface="Courier" charset="0"/>
                <a:cs typeface="Courier" charset="0"/>
              </a:rPr>
              <a:t>data.getData</a:t>
            </a:r>
            <a:r>
              <a:rPr lang="en-US" dirty="0">
                <a:solidFill>
                  <a:srgbClr val="CCFFCC"/>
                </a:solidFill>
                <a:latin typeface="Courier" charset="0"/>
                <a:cs typeface="Courier" charset="0"/>
              </a:rPr>
              <a:t>()</a:t>
            </a:r>
            <a:r>
              <a:rPr lang="en-US" dirty="0">
                <a:latin typeface="Courier" charset="0"/>
                <a:cs typeface="Courier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dirty="0">
                <a:latin typeface="Courier" charset="0"/>
                <a:cs typeface="Courier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Send a Message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82103"/>
              </p:ext>
            </p:extLst>
          </p:nvPr>
        </p:nvGraphicFramePr>
        <p:xfrm>
          <a:off x="304800" y="1447800"/>
          <a:ext cx="845820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26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5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EXTRA_PHONE_NUMBER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start the activity</a:t>
            </a:r>
          </a:p>
          <a:p>
            <a:pPr lvl="1"/>
            <a:r>
              <a:rPr lang="en-US" dirty="0" smtClean="0"/>
              <a:t>Lets the user select a default activity for the action</a:t>
            </a:r>
          </a:p>
          <a:p>
            <a:r>
              <a:rPr lang="en-US" dirty="0" smtClean="0"/>
              <a:t>Create chooser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r>
              <a:rPr lang="en-US" dirty="0" smtClean="0"/>
              <a:t>Pick activity</a:t>
            </a:r>
          </a:p>
          <a:p>
            <a:pPr lvl="1"/>
            <a:r>
              <a:rPr lang="en-US" dirty="0" smtClean="0"/>
              <a:t>Lets you set the title</a:t>
            </a:r>
          </a:p>
          <a:p>
            <a:pPr lvl="1"/>
            <a:r>
              <a:rPr lang="en-US" dirty="0" smtClean="0"/>
              <a:t>No “set as default”</a:t>
            </a:r>
          </a:p>
          <a:p>
            <a:pPr lvl="1"/>
            <a:r>
              <a:rPr lang="en-US" dirty="0" smtClean="0"/>
              <a:t>You can see which activity they chose</a:t>
            </a:r>
          </a:p>
          <a:p>
            <a:pPr lvl="1"/>
            <a:r>
              <a:rPr lang="en-US" dirty="0" smtClean="0"/>
              <a:t>Launch the chosen activity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13668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File 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7772400" cy="457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36091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</a:t>
            </a:r>
            <a:r>
              <a:rPr lang="en-US" smtClean="0"/>
              <a:t>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Get Content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57250"/>
            <a:ext cx="6705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do I find out what's available?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queryIntentActivityOptions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intents 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smtClean="0">
                <a:latin typeface="Arial" charset="0"/>
              </a:rPr>
              <a:t>Transmit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2"/>
              </a:rPr>
              <a:t>https://github.com/jessitron/Transmit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Don't forget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Replace "presentation title" with my title wherever it </a:t>
            </a:r>
            <a:r>
              <a:rPr lang="en-US" dirty="0" smtClean="0">
                <a:latin typeface="Arial" charset="0"/>
              </a:rPr>
              <a:t>appears</a:t>
            </a:r>
          </a:p>
          <a:p>
            <a:r>
              <a:rPr lang="en-US" dirty="0" smtClean="0">
                <a:latin typeface="Arial" charset="0"/>
              </a:rPr>
              <a:t>App: try to duplicate crash when I hit “pick contact” but then exit, then try to go back.</a:t>
            </a:r>
          </a:p>
          <a:p>
            <a:r>
              <a:rPr lang="en-US" dirty="0" smtClean="0">
                <a:latin typeface="Arial" charset="0"/>
              </a:rPr>
              <a:t>What does it mean to set an app as a default? How does that stick, and what else does it affect?</a:t>
            </a:r>
          </a:p>
          <a:p>
            <a:r>
              <a:rPr lang="en-US" dirty="0" smtClean="0">
                <a:latin typeface="Arial" charset="0"/>
              </a:rPr>
              <a:t>Use  ACTION_PICK_ACTIVITY to let them choose what the button will do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43200"/>
            <a:ext cx="1770380" cy="3124200"/>
          </a:xfrm>
          <a:prstGeom prst="rect">
            <a:avLst/>
          </a:prstGeom>
        </p:spPr>
      </p:pic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43200"/>
            <a:ext cx="1828800" cy="3227294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38200"/>
            <a:ext cx="1575275" cy="27798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Arial" charset="0"/>
              </a:rPr>
              <a:t>Today's intentions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Parts of an intent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Resolving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Details of some intents</a:t>
            </a:r>
          </a:p>
          <a:p>
            <a:pPr lvl="1">
              <a:lnSpc>
                <a:spcPct val="150000"/>
              </a:lnSpc>
            </a:pPr>
            <a:r>
              <a:rPr lang="en-US" sz="3000">
                <a:latin typeface="Arial" charset="0"/>
              </a:rPr>
              <a:t>How to find out more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85900"/>
            <a:ext cx="6048375" cy="3886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247775"/>
            <a:ext cx="6867525" cy="4362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2-05-13_14-30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990600"/>
            <a:ext cx="2837388" cy="50071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573</Words>
  <Application>Microsoft Macintosh PowerPoint</Application>
  <PresentationFormat>On-screen Show (4:3)</PresentationFormat>
  <Paragraphs>147</Paragraphs>
  <Slides>26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Android: State Your Intentions</vt:lpstr>
      <vt:lpstr>PowerPoint Presentation</vt:lpstr>
      <vt:lpstr>PowerPoint Presentation</vt:lpstr>
      <vt:lpstr>PowerPoint Presentation</vt:lpstr>
      <vt:lpstr>Tasks and activities</vt:lpstr>
      <vt:lpstr>Today's intentions</vt:lpstr>
      <vt:lpstr>Parts of an Intent</vt:lpstr>
      <vt:lpstr>Intent Filters</vt:lpstr>
      <vt:lpstr>PowerPoint Presentation</vt:lpstr>
      <vt:lpstr>Pick a Contact</vt:lpstr>
      <vt:lpstr>Getting results: step 1</vt:lpstr>
      <vt:lpstr>Getting results: step 2</vt:lpstr>
      <vt:lpstr>Send a Message</vt:lpstr>
      <vt:lpstr>Pick an activity</vt:lpstr>
      <vt:lpstr>Three ways to let the user choose </vt:lpstr>
      <vt:lpstr>Take a Picture</vt:lpstr>
      <vt:lpstr>Call a phone number</vt:lpstr>
      <vt:lpstr>Activity Flags</vt:lpstr>
      <vt:lpstr>What else is available?</vt:lpstr>
      <vt:lpstr>How do I find out what's available?</vt:lpstr>
      <vt:lpstr>Go to the source</vt:lpstr>
      <vt:lpstr>Community Resources</vt:lpstr>
      <vt:lpstr>Resources not accessed through intents</vt:lpstr>
      <vt:lpstr>Your own intentions</vt:lpstr>
      <vt:lpstr>Where to go next</vt:lpstr>
      <vt:lpstr>Don't forget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48</cp:revision>
  <dcterms:created xsi:type="dcterms:W3CDTF">2003-01-14T22:50:09Z</dcterms:created>
  <dcterms:modified xsi:type="dcterms:W3CDTF">2012-05-21T14:45:23Z</dcterms:modified>
</cp:coreProperties>
</file>