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70" r:id="rId4"/>
    <p:sldId id="257" r:id="rId5"/>
    <p:sldId id="264" r:id="rId6"/>
    <p:sldId id="285" r:id="rId7"/>
    <p:sldId id="267" r:id="rId8"/>
    <p:sldId id="289" r:id="rId9"/>
    <p:sldId id="269" r:id="rId10"/>
    <p:sldId id="281" r:id="rId11"/>
    <p:sldId id="282" r:id="rId12"/>
    <p:sldId id="283" r:id="rId13"/>
    <p:sldId id="284" r:id="rId14"/>
    <p:sldId id="291" r:id="rId15"/>
    <p:sldId id="293" r:id="rId16"/>
    <p:sldId id="286" r:id="rId17"/>
    <p:sldId id="292" r:id="rId18"/>
    <p:sldId id="287" r:id="rId19"/>
    <p:sldId id="273" r:id="rId20"/>
    <p:sldId id="274" r:id="rId21"/>
    <p:sldId id="288" r:id="rId22"/>
    <p:sldId id="290" r:id="rId23"/>
    <p:sldId id="275" r:id="rId24"/>
    <p:sldId id="276" r:id="rId25"/>
    <p:sldId id="277" r:id="rId26"/>
    <p:sldId id="279" r:id="rId27"/>
    <p:sldId id="260" r:id="rId28"/>
    <p:sldId id="262" r:id="rId29"/>
    <p:sldId id="258" r:id="rId30"/>
    <p:sldId id="266" r:id="rId31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screenshot,</a:t>
            </a:r>
            <a:r>
              <a:rPr lang="en-US" baseline="0" dirty="0" smtClean="0"/>
              <a:t> later.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Q for me: what else can I pick?</a:t>
            </a:r>
          </a:p>
          <a:p>
            <a:r>
              <a:rPr lang="en-US" dirty="0" smtClean="0">
                <a:latin typeface="Arial" charset="0"/>
              </a:rPr>
              <a:t>Get the filter out of the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baseline="0" dirty="0" err="1" smtClean="0">
                <a:latin typeface="Arial" charset="0"/>
              </a:rPr>
              <a:t>AndroidManifest</a:t>
            </a:r>
            <a:r>
              <a:rPr lang="en-US" baseline="0" dirty="0" smtClean="0">
                <a:latin typeface="Arial" charset="0"/>
              </a:rPr>
              <a:t> that matches this</a:t>
            </a:r>
            <a:endParaRPr lang="en-US" dirty="0">
              <a:latin typeface="Aria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MMS</a:t>
            </a:r>
          </a:p>
          <a:p>
            <a:r>
              <a:rPr lang="en-US" dirty="0" smtClean="0">
                <a:latin typeface="Calibri" charset="0"/>
              </a:rPr>
              <a:t>Email</a:t>
            </a:r>
          </a:p>
          <a:p>
            <a:r>
              <a:rPr lang="en-US" dirty="0" smtClean="0">
                <a:latin typeface="Calibri" charset="0"/>
              </a:rPr>
              <a:t>Twitter.</a:t>
            </a:r>
            <a:r>
              <a:rPr lang="en-US" baseline="0" dirty="0" smtClean="0">
                <a:latin typeface="Calibri" charset="0"/>
              </a:rPr>
              <a:t> Etc.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figure out what DEBUG_LOG_RESOLUTION does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can you give other apps permission to access your data</a:t>
            </a:r>
            <a:r>
              <a:rPr lang="en-US" dirty="0" smtClean="0">
                <a:latin typeface="Calibri" charset="0"/>
              </a:rPr>
              <a:t>? A: you can make files or databases WORLD_WRITABLE. Or put them on the SD Card, if it has one.</a:t>
            </a:r>
            <a:endParaRPr lang="en-US" dirty="0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like to add diagram of what this looks like activity/task</a:t>
            </a:r>
            <a:r>
              <a:rPr lang="en-US" baseline="0" dirty="0" smtClean="0"/>
              <a:t> wise. Want to see on phone what the back stack looks like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what comes back in the data here? it is the location, or a small version of the image?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get a mouse clicker that will go into my usb port next to my phone</a:t>
            </a:r>
          </a:p>
          <a:p>
            <a:endParaRPr lang="en-US"/>
          </a:p>
          <a:p>
            <a:r>
              <a:rPr lang="en-US"/>
              <a:t>make a new repo called Tronsmit</a:t>
            </a:r>
          </a:p>
          <a:p>
            <a:endParaRPr lang="en-US"/>
          </a:p>
          <a:p>
            <a:r>
              <a:rPr lang="en-US"/>
              <a:t>fix the log button</a:t>
            </a:r>
          </a:p>
          <a:p>
            <a:endParaRPr lang="en-US"/>
          </a:p>
          <a:p>
            <a:r>
              <a:rPr lang="en-US"/>
              <a:t>what is the difference between an application and a package?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essitron/Transmi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final Intent 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 =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new Intent(</a:t>
            </a:r>
            <a:r>
              <a:rPr lang="en-US" dirty="0" err="1">
                <a:latin typeface="Courier" charset="0"/>
                <a:cs typeface="Courier" charset="0"/>
              </a:rPr>
              <a:t>Intent.ACTION_PICK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cs typeface="Courier" charset="0"/>
              </a:rPr>
              <a:t>ContactsContract.Contacts.CONTENT_URI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startActivityForResult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PICK_CONTACT_REQUEST_CODE);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protected void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onActivityResult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, Intent data)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if (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 == PICK_CONTACT_REQUEST_CODE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&amp;&amp;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 == RESULT_OK)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cs typeface="Courier" charset="0"/>
              </a:rPr>
              <a:t>gotAContact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CCFFCC"/>
                </a:solidFill>
                <a:latin typeface="Courier" charset="0"/>
                <a:cs typeface="Courier" charset="0"/>
              </a:rPr>
              <a:t>data.getData</a:t>
            </a:r>
            <a:r>
              <a:rPr lang="en-US" dirty="0">
                <a:solidFill>
                  <a:srgbClr val="CCFFCC"/>
                </a:solidFill>
                <a:latin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Send a Message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06520"/>
              </p:ext>
            </p:extLst>
          </p:nvPr>
        </p:nvGraphicFramePr>
        <p:xfrm>
          <a:off x="304800" y="1447800"/>
          <a:ext cx="84582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99"/>
                <a:gridCol w="434340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image</a:t>
                      </a:r>
                      <a:r>
                        <a:rPr lang="en-US" sz="2400" baseline="0" dirty="0" smtClean="0"/>
                        <a:t>: </a:t>
                      </a:r>
                      <a:r>
                        <a:rPr lang="en-US" sz="2400" dirty="0" smtClean="0"/>
                        <a:t>“image/jpg”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EXTRA_PHONE_NUMBER or “address”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Destination phone number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Intent.EXTRA_TEXT</a:t>
                      </a:r>
                      <a:r>
                        <a:rPr lang="en-US" sz="2400" dirty="0" smtClean="0"/>
                        <a:t> or “</a:t>
                      </a:r>
                      <a:r>
                        <a:rPr lang="en-US" sz="2400" dirty="0" err="1" smtClean="0"/>
                        <a:t>sms_body</a:t>
                      </a:r>
                      <a:r>
                        <a:rPr lang="en-US" sz="2400" dirty="0" smtClean="0"/>
                        <a:t>”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body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" y="1752600"/>
            <a:ext cx="9144000" cy="36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6186"/>
      </p:ext>
    </p:extLst>
  </p:cSld>
  <p:clrMapOvr>
    <a:masterClrMapping/>
  </p:clrMapOvr>
  <p:transition xmlns:p14="http://schemas.microsoft.com/office/powerpoint/2010/main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it out there!</a:t>
            </a:r>
            <a:endParaRPr lang="en-US" dirty="0"/>
          </a:p>
        </p:txBody>
      </p:sp>
      <p:pic>
        <p:nvPicPr>
          <p:cNvPr id="4" name="Picture 3" descr="Screen Shot 2012-05-27 at 4.0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1194" cy="1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8788"/>
      </p:ext>
    </p:extLst>
  </p:cSld>
  <p:clrMapOvr>
    <a:masterClrMapping/>
  </p:clrMapOvr>
  <p:transition xmlns:p14="http://schemas.microsoft.com/office/powerpoint/2010/main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what they picked</a:t>
            </a:r>
            <a:endParaRPr lang="en-US" dirty="0"/>
          </a:p>
        </p:txBody>
      </p:sp>
      <p:pic>
        <p:nvPicPr>
          <p:cNvPr id="7" name="Picture 6" descr="Screen Shot 2012-05-27 at 4.0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107"/>
            <a:ext cx="9144000" cy="16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1666"/>
      </p:ext>
    </p:extLst>
  </p:cSld>
  <p:clrMapOvr>
    <a:masterClrMapping/>
  </p:clrMapOvr>
  <p:transition xmlns:p14="http://schemas.microsoft.com/office/powerpoint/2010/main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start the activity</a:t>
            </a:r>
          </a:p>
          <a:p>
            <a:pPr lvl="1"/>
            <a:r>
              <a:rPr lang="en-US" dirty="0" smtClean="0"/>
              <a:t>Lets the user select a default activity for the action</a:t>
            </a:r>
          </a:p>
          <a:p>
            <a:r>
              <a:rPr lang="en-US" dirty="0" smtClean="0"/>
              <a:t>Create chooser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r>
              <a:rPr lang="en-US" dirty="0" smtClean="0"/>
              <a:t>Pick activity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pPr lvl="1"/>
            <a:r>
              <a:rPr lang="en-US" dirty="0" smtClean="0"/>
              <a:t>You can see which activity they chose</a:t>
            </a:r>
          </a:p>
          <a:p>
            <a:pPr lvl="1"/>
            <a:r>
              <a:rPr lang="en-US" dirty="0" smtClean="0"/>
              <a:t>Launch the chosen activity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13668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84168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15240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098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22098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38862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72440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8862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3154680" y="2590800"/>
            <a:ext cx="185928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914400" y="34290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 flipV="1">
            <a:off x="1737360" y="2590800"/>
            <a:ext cx="1082040" cy="1043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41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</a:p>
          <a:p>
            <a:pPr lvl="1"/>
            <a:r>
              <a:rPr lang="en-US" dirty="0" smtClean="0">
                <a:latin typeface="Arial" charset="0"/>
              </a:rPr>
              <a:t>Contact</a:t>
            </a:r>
          </a:p>
          <a:p>
            <a:pPr lvl="1"/>
            <a:r>
              <a:rPr lang="en-US" dirty="0" smtClean="0">
                <a:latin typeface="Arial" charset="0"/>
              </a:rPr>
              <a:t>Image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Flash some lights</a:t>
            </a:r>
            <a:endParaRPr lang="en-US" dirty="0">
              <a:latin typeface="Arial" charset="0"/>
            </a:endParaRPr>
          </a:p>
        </p:txBody>
      </p:sp>
      <p:pic>
        <p:nvPicPr>
          <p:cNvPr id="2" name="Picture 1" descr="Screen Shot 2012-05-24 at 3.49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5696" r="567" b="12187"/>
          <a:stretch/>
        </p:blipFill>
        <p:spPr>
          <a:xfrm>
            <a:off x="4924334" y="4411400"/>
            <a:ext cx="3576271" cy="9803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What is available on my device?</a:t>
            </a:r>
            <a:endParaRPr lang="en-US" dirty="0">
              <a:latin typeface="Arial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queryIntentActivityOptions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Package Manager</a:t>
            </a:r>
          </a:p>
          <a:p>
            <a:pPr lvl="1"/>
            <a:r>
              <a:rPr lang="en-US" dirty="0" smtClean="0">
                <a:latin typeface="Arial" charset="0"/>
              </a:rPr>
              <a:t>Application Info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Package Info</a:t>
            </a: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err="1">
                <a:latin typeface="Arial" charset="0"/>
              </a:rPr>
              <a:t>AndroidManifest.xml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latin typeface="Arial" charset="0"/>
              </a:rPr>
              <a:t>Transmit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3"/>
              </a:rPr>
              <a:t>https://github.com/jessitron/Transmit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3622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https://</a:t>
            </a:r>
            <a:r>
              <a:rPr lang="en-US" sz="3200" dirty="0" err="1">
                <a:latin typeface="+mj-lt"/>
              </a:rPr>
              <a:t>github.com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jessitron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Tronsmit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</a:t>
            </a:r>
            <a:r>
              <a:rPr lang="en-US" dirty="0" smtClean="0">
                <a:latin typeface="Arial" charset="0"/>
              </a:rPr>
              <a:t>activities </a:t>
            </a:r>
            <a:r>
              <a:rPr lang="en-US" dirty="0">
                <a:latin typeface="Arial" charset="0"/>
              </a:rPr>
              <a:t>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43200"/>
            <a:ext cx="1770380" cy="3124200"/>
          </a:xfrm>
          <a:prstGeom prst="rect">
            <a:avLst/>
          </a:prstGeom>
        </p:spPr>
      </p:pic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43200"/>
            <a:ext cx="1828800" cy="3227294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38200"/>
            <a:ext cx="1575275" cy="27798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2" name="Picture 1" descr="intentCont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64000"/>
            <a:ext cx="7150100" cy="45940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Type</a:t>
            </a:r>
          </a:p>
          <a:p>
            <a:endParaRPr lang="en-US" sz="3600" dirty="0" smtClean="0"/>
          </a:p>
          <a:p>
            <a:r>
              <a:rPr lang="en-US" sz="3600" dirty="0" smtClean="0"/>
              <a:t>Uri:</a:t>
            </a:r>
          </a:p>
          <a:p>
            <a:pPr lvl="1"/>
            <a:r>
              <a:rPr lang="en-US" sz="2800" dirty="0" smtClean="0"/>
              <a:t>Scheme</a:t>
            </a:r>
          </a:p>
          <a:p>
            <a:pPr lvl="1"/>
            <a:r>
              <a:rPr lang="en-US" sz="2800" dirty="0" smtClean="0"/>
              <a:t>Host</a:t>
            </a:r>
          </a:p>
          <a:p>
            <a:pPr lvl="1"/>
            <a:r>
              <a:rPr lang="en-US" sz="2800" dirty="0" smtClean="0"/>
              <a:t>Port</a:t>
            </a:r>
          </a:p>
          <a:p>
            <a:pPr lvl="1"/>
            <a:r>
              <a:rPr lang="en-US" sz="2800" dirty="0" smtClean="0"/>
              <a:t>Path or Path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25559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813</Words>
  <Application>Microsoft Macintosh PowerPoint</Application>
  <PresentationFormat>On-screen Show (4:3)</PresentationFormat>
  <Paragraphs>191</Paragraphs>
  <Slides>30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PowerPoint Presentation</vt:lpstr>
      <vt:lpstr>Tasks and activities</vt:lpstr>
      <vt:lpstr>Parts of an Intent</vt:lpstr>
      <vt:lpstr>Data</vt:lpstr>
      <vt:lpstr>Intent Filters</vt:lpstr>
      <vt:lpstr>Pick a Contact</vt:lpstr>
      <vt:lpstr>Getting results: step 1</vt:lpstr>
      <vt:lpstr>Getting results: step 2</vt:lpstr>
      <vt:lpstr>Send a Message</vt:lpstr>
      <vt:lpstr>Create a SEND intent</vt:lpstr>
      <vt:lpstr>Throw it out there!</vt:lpstr>
      <vt:lpstr>Pick an activity</vt:lpstr>
      <vt:lpstr>Find out what they picked</vt:lpstr>
      <vt:lpstr>Three ways to let the user choose </vt:lpstr>
      <vt:lpstr>Take a Picture</vt:lpstr>
      <vt:lpstr>Call a phone number</vt:lpstr>
      <vt:lpstr>Activity Flags</vt:lpstr>
      <vt:lpstr>Tasks and activities</vt:lpstr>
      <vt:lpstr>What else is available?</vt:lpstr>
      <vt:lpstr>What is available on my device?</vt:lpstr>
      <vt:lpstr>Go to the source</vt:lpstr>
      <vt:lpstr>Community Resources</vt:lpstr>
      <vt:lpstr>Where to go next</vt:lpstr>
      <vt:lpstr>Don't forget</vt:lpstr>
      <vt:lpstr>Resources not accessed through intents</vt:lpstr>
      <vt:lpstr>Your own intentions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65</cp:revision>
  <dcterms:created xsi:type="dcterms:W3CDTF">2003-01-14T22:50:09Z</dcterms:created>
  <dcterms:modified xsi:type="dcterms:W3CDTF">2012-05-27T21:10:34Z</dcterms:modified>
</cp:coreProperties>
</file>