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0" r:id="rId3"/>
    <p:sldId id="257" r:id="rId4"/>
    <p:sldId id="264" r:id="rId5"/>
    <p:sldId id="285" r:id="rId6"/>
    <p:sldId id="265" r:id="rId7"/>
    <p:sldId id="267" r:id="rId8"/>
    <p:sldId id="269" r:id="rId9"/>
    <p:sldId id="270" r:id="rId10"/>
    <p:sldId id="281" r:id="rId11"/>
    <p:sldId id="282" r:id="rId12"/>
    <p:sldId id="283" r:id="rId13"/>
    <p:sldId id="284" r:id="rId14"/>
    <p:sldId id="273" r:id="rId15"/>
    <p:sldId id="274" r:id="rId16"/>
    <p:sldId id="275" r:id="rId17"/>
    <p:sldId id="276" r:id="rId18"/>
    <p:sldId id="277" r:id="rId19"/>
    <p:sldId id="279" r:id="rId20"/>
    <p:sldId id="258" r:id="rId21"/>
    <p:sldId id="266" r:id="rId22"/>
    <p:sldId id="260" r:id="rId23"/>
    <p:sldId id="262" r:id="rId24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9DF"/>
    <a:srgbClr val="636363"/>
    <a:srgbClr val="8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2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85BB82FB-7611-DF40-BC8B-98FF0FBFF366}" type="datetimeFigureOut">
              <a:rPr lang="en-US"/>
              <a:pPr>
                <a:defRPr/>
              </a:pPr>
              <a:t>5/19/12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CB9BF63C-773E-D442-A2EE-87077B6B8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52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extras can be primitives, arrays, or Serializable or Parcelable. Objects can be passed.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8B21A7F-F9EB-FB41-A62A-5377DB33A5E0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Q for me: what else can I pick?</a:t>
            </a:r>
          </a:p>
          <a:p>
            <a:r>
              <a:rPr lang="en-US">
                <a:latin typeface="Arial" charset="0"/>
              </a:rPr>
              <a:t>Contacts: show code</a:t>
            </a:r>
          </a:p>
          <a:p>
            <a:endParaRPr lang="en-US">
              <a:latin typeface="Calibri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8C3BBE3-34AE-BF4A-8E11-8F97B84A86D9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MMS</a:t>
            </a:r>
          </a:p>
          <a:p>
            <a:r>
              <a:rPr lang="en-US">
                <a:latin typeface="Calibri" charset="0"/>
              </a:rPr>
              <a:t>Email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33A4B88-F865-E34A-B4A7-643265B9DA37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41534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9349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38200"/>
            <a:ext cx="215265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838200"/>
            <a:ext cx="630555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57634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9931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357267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8771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78496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81510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856325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110822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247862"/>
      </p:ext>
    </p:extLst>
  </p:cSld>
  <p:clrMapOvr>
    <a:masterClrMapping/>
  </p:clrMapOvr>
  <p:transition xmlns:p14="http://schemas.microsoft.com/office/powerpoint/2010/main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8382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610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rgbClr val="D7D9DF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rgbClr val="D7D9DF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essitron/Transmi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CA" sz="3600">
                <a:latin typeface="Arial" charset="0"/>
              </a:rPr>
              <a:t>Android: State Your Intentions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eaLnBrk="1" hangingPunct="1"/>
            <a:r>
              <a:rPr lang="en-CA">
                <a:latin typeface="Arial" charset="0"/>
              </a:rPr>
              <a:t>Jessica Kerr				@jessitron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Pick a Contact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74131"/>
              </p:ext>
            </p:extLst>
          </p:nvPr>
        </p:nvGraphicFramePr>
        <p:xfrm>
          <a:off x="304800" y="1752600"/>
          <a:ext cx="84582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Permission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READ_CONTACTS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Intent.ACTION_PICK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ContactsContract.Contacts.CONTENT_URI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of chosen</a:t>
                      </a:r>
                      <a:r>
                        <a:rPr lang="en-US" sz="2400" baseline="0" dirty="0" smtClean="0"/>
                        <a:t> contact.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Getting results: step 1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final Intent </a:t>
            </a:r>
            <a:r>
              <a:rPr lang="en-US" dirty="0" err="1">
                <a:latin typeface="Courier" charset="0"/>
                <a:cs typeface="Courier" charset="0"/>
              </a:rPr>
              <a:t>pickContactsIntent</a:t>
            </a:r>
            <a:r>
              <a:rPr lang="en-US" dirty="0">
                <a:latin typeface="Courier" charset="0"/>
                <a:cs typeface="Courier" charset="0"/>
              </a:rPr>
              <a:t> = 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new Intent(</a:t>
            </a:r>
            <a:r>
              <a:rPr lang="en-US" dirty="0" err="1">
                <a:latin typeface="Courier" charset="0"/>
                <a:cs typeface="Courier" charset="0"/>
              </a:rPr>
              <a:t>Intent.ACTION_PICK</a:t>
            </a:r>
            <a:r>
              <a:rPr lang="en-US" dirty="0">
                <a:latin typeface="Courier" charset="0"/>
                <a:cs typeface="Courier" charset="0"/>
              </a:rPr>
              <a:t>, 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cs typeface="Courier" charset="0"/>
              </a:rPr>
              <a:t>ContactsContract.Contacts.CONTENT_URI</a:t>
            </a:r>
            <a:r>
              <a:rPr lang="en-US" dirty="0">
                <a:latin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             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cs typeface="Courier" charset="0"/>
              </a:rPr>
              <a:t>startActivityForResult</a:t>
            </a:r>
            <a:r>
              <a:rPr lang="en-US" dirty="0">
                <a:latin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cs typeface="Courier" charset="0"/>
              </a:rPr>
              <a:t>pickContactsIntent</a:t>
            </a:r>
            <a:r>
              <a:rPr lang="en-US" dirty="0">
                <a:latin typeface="Courier" charset="0"/>
                <a:cs typeface="Courier" charset="0"/>
              </a:rPr>
              <a:t>, 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PICK_CONTACT_REQUEST_CODE);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Getting results: step 2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@Override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protected void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cs typeface="Courier" charset="0"/>
              </a:rPr>
              <a:t>onActivityResult</a:t>
            </a:r>
            <a:r>
              <a:rPr lang="en-US" dirty="0">
                <a:latin typeface="Courier" charset="0"/>
                <a:cs typeface="Courier" charset="0"/>
              </a:rPr>
              <a:t>(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cs typeface="Courier" charset="0"/>
              </a:rPr>
              <a:t>requestCode</a:t>
            </a:r>
            <a:r>
              <a:rPr lang="en-US" dirty="0">
                <a:latin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cs typeface="Courier" charset="0"/>
              </a:rPr>
              <a:t>resultCode</a:t>
            </a:r>
            <a:r>
              <a:rPr lang="en-US" dirty="0">
                <a:latin typeface="Courier" charset="0"/>
                <a:cs typeface="Courier" charset="0"/>
              </a:rPr>
              <a:t>, Intent data)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if (</a:t>
            </a:r>
            <a:r>
              <a:rPr lang="en-US" dirty="0" err="1">
                <a:latin typeface="Courier" charset="0"/>
                <a:cs typeface="Courier" charset="0"/>
              </a:rPr>
              <a:t>requestCode</a:t>
            </a:r>
            <a:r>
              <a:rPr lang="en-US" dirty="0">
                <a:latin typeface="Courier" charset="0"/>
                <a:cs typeface="Courier" charset="0"/>
              </a:rPr>
              <a:t> == PICK_CONTACT_REQUEST_CODE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 &amp;&amp; </a:t>
            </a:r>
            <a:r>
              <a:rPr lang="en-US" dirty="0" err="1">
                <a:latin typeface="Courier" charset="0"/>
                <a:cs typeface="Courier" charset="0"/>
              </a:rPr>
              <a:t>resultCode</a:t>
            </a:r>
            <a:r>
              <a:rPr lang="en-US" dirty="0">
                <a:latin typeface="Courier" charset="0"/>
                <a:cs typeface="Courier" charset="0"/>
              </a:rPr>
              <a:t> == RESULT_OK)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cs typeface="Courier" charset="0"/>
              </a:rPr>
              <a:t>gotAContact</a:t>
            </a:r>
            <a:r>
              <a:rPr lang="en-US" dirty="0">
                <a:latin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CCFFCC"/>
                </a:solidFill>
                <a:latin typeface="Courier" charset="0"/>
                <a:cs typeface="Courier" charset="0"/>
              </a:rPr>
              <a:t>data.getData</a:t>
            </a:r>
            <a:r>
              <a:rPr lang="en-US" dirty="0">
                <a:solidFill>
                  <a:srgbClr val="CCFFCC"/>
                </a:solidFill>
                <a:latin typeface="Courier" charset="0"/>
                <a:cs typeface="Courier" charset="0"/>
              </a:rPr>
              <a:t>()</a:t>
            </a:r>
            <a:r>
              <a:rPr lang="en-US" dirty="0">
                <a:latin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Send a Message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447800"/>
          <a:ext cx="8458200" cy="394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2214080"/>
                <a:gridCol w="4343401"/>
              </a:tblGrid>
              <a:tr h="107404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Intent.ACTION_SEND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2410"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Extras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4046"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Intent.EXTRA_STREAM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to image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9761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Intent.</a:t>
                      </a:r>
                    </a:p>
                    <a:p>
                      <a:r>
                        <a:rPr lang="en-US" sz="2400" dirty="0" smtClean="0"/>
                        <a:t>EXTRA_PHONE_NUMBER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Take a Picture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13668"/>
              </p:ext>
            </p:extLst>
          </p:nvPr>
        </p:nvGraphicFramePr>
        <p:xfrm>
          <a:off x="304800" y="1752600"/>
          <a:ext cx="8458200" cy="3143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MediaStore.ACTION_IMAGE_CAPTURE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Extra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MediaStore.EXTRA_OUTPUT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– File URI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where image was saved  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7772400" cy="4572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Call a phone number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36091"/>
              </p:ext>
            </p:extLst>
          </p:nvPr>
        </p:nvGraphicFramePr>
        <p:xfrm>
          <a:off x="304800" y="1752600"/>
          <a:ext cx="8458200" cy="209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Intent.DIAL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tel:</a:t>
                      </a:r>
                      <a:r>
                        <a:rPr lang="en-US" sz="2400" baseline="0" dirty="0" err="1" smtClean="0"/>
                        <a:t>xxxxxxxxxx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else is available?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View</a:t>
            </a:r>
          </a:p>
          <a:p>
            <a:r>
              <a:rPr lang="en-US" dirty="0" smtClean="0">
                <a:latin typeface="Arial" charset="0"/>
              </a:rPr>
              <a:t>Edit</a:t>
            </a:r>
          </a:p>
          <a:p>
            <a:r>
              <a:rPr lang="en-US" dirty="0" smtClean="0">
                <a:latin typeface="Arial" charset="0"/>
              </a:rPr>
              <a:t>Get Content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How do I find out what's available?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queryIntentActivityOptions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Go to the source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Chrome extension</a:t>
            </a:r>
          </a:p>
          <a:p>
            <a:pPr lvl="1"/>
            <a:r>
              <a:rPr lang="en-US" dirty="0" smtClean="0">
                <a:latin typeface="Arial" charset="0"/>
              </a:rPr>
              <a:t>Android SDK Reference Search</a:t>
            </a:r>
          </a:p>
          <a:p>
            <a:pPr lvl="1"/>
            <a:r>
              <a:rPr lang="en-US" dirty="0" smtClean="0">
                <a:latin typeface="Arial" charset="0"/>
              </a:rPr>
              <a:t>Adds “view source” link to API docs</a:t>
            </a:r>
          </a:p>
          <a:p>
            <a:r>
              <a:rPr lang="en-US" dirty="0" smtClean="0">
                <a:latin typeface="Arial" charset="0"/>
              </a:rPr>
              <a:t>Download the source yourself</a:t>
            </a:r>
          </a:p>
          <a:p>
            <a:pPr lvl="1"/>
            <a:r>
              <a:rPr lang="en-US" dirty="0" err="1" smtClean="0">
                <a:latin typeface="Arial" charset="0"/>
              </a:rPr>
              <a:t>source.android.com</a:t>
            </a:r>
            <a:r>
              <a:rPr lang="en-US" dirty="0">
                <a:latin typeface="Arial" charset="0"/>
              </a:rPr>
              <a:t>/source/</a:t>
            </a:r>
            <a:r>
              <a:rPr lang="en-US" dirty="0" err="1" smtClean="0">
                <a:latin typeface="Arial" charset="0"/>
              </a:rPr>
              <a:t>downloading.html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“The initial sync operation will take an hour or more to complete</a:t>
            </a:r>
            <a:r>
              <a:rPr lang="en-US" dirty="0" smtClean="0">
                <a:latin typeface="Arial" charset="0"/>
              </a:rPr>
              <a:t>.”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Community Resources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Developer.android.com</a:t>
            </a:r>
            <a:endParaRPr lang="en-US" dirty="0" smtClean="0">
              <a:latin typeface="Arial" charset="0"/>
            </a:endParaRPr>
          </a:p>
          <a:p>
            <a:r>
              <a:rPr lang="en-US" dirty="0" err="1" smtClean="0">
                <a:latin typeface="Arial" charset="0"/>
              </a:rPr>
              <a:t>StackOverflow</a:t>
            </a:r>
            <a:endParaRPr lang="en-US" dirty="0" smtClean="0">
              <a:latin typeface="Arial" charset="0"/>
            </a:endParaRPr>
          </a:p>
          <a:p>
            <a:r>
              <a:rPr lang="en-US" smtClean="0">
                <a:latin typeface="Arial" charset="0"/>
              </a:rPr>
              <a:t>Openintents.org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3" descr="lego_space_s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57250"/>
            <a:ext cx="6705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err="1" smtClean="0">
                <a:latin typeface="Arial" charset="0"/>
              </a:rPr>
              <a:t>MediaPlayer</a:t>
            </a:r>
            <a:endParaRPr lang="en-CA" dirty="0" smtClean="0">
              <a:latin typeface="Arial" charset="0"/>
            </a:endParaRPr>
          </a:p>
          <a:p>
            <a:pPr eaLnBrk="1" hangingPunct="1"/>
            <a:r>
              <a:rPr lang="en-CA" dirty="0" err="1" smtClean="0">
                <a:latin typeface="Arial" charset="0"/>
              </a:rPr>
              <a:t>MediaRecorder</a:t>
            </a:r>
            <a:endParaRPr lang="en-CA" dirty="0">
              <a:latin typeface="Arial" charset="0"/>
            </a:endParaRPr>
          </a:p>
          <a:p>
            <a:pPr eaLnBrk="1" hangingPunct="1"/>
            <a:r>
              <a:rPr lang="en-CA" dirty="0" err="1">
                <a:latin typeface="Arial" charset="0"/>
              </a:rPr>
              <a:t>ContentProviders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smtClean="0">
                <a:latin typeface="Arial" charset="0"/>
              </a:rPr>
              <a:t>Photos and other media</a:t>
            </a:r>
            <a:endParaRPr lang="en-CA" dirty="0">
              <a:latin typeface="Arial" charset="0"/>
            </a:endParaRPr>
          </a:p>
          <a:p>
            <a:pPr eaLnBrk="1" hangingPunct="1"/>
            <a:r>
              <a:rPr lang="en-CA" dirty="0" err="1">
                <a:latin typeface="Arial" charset="0"/>
              </a:rPr>
              <a:t>SystemServices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err="1">
                <a:latin typeface="Arial" charset="0"/>
              </a:rPr>
              <a:t>LocationManager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err="1">
                <a:latin typeface="Arial" charset="0"/>
              </a:rPr>
              <a:t>SMSManager</a:t>
            </a:r>
            <a:endParaRPr lang="en-CA" dirty="0">
              <a:latin typeface="Arial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>
                <a:latin typeface="Arial" charset="0"/>
              </a:rPr>
              <a:t>Resources not accessed through intents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r>
              <a:rPr lang="en-CA" sz="2000">
                <a:solidFill>
                  <a:srgbClr val="89A8B7"/>
                </a:solidFill>
                <a:latin typeface="Arial" charset="0"/>
              </a:rPr>
              <a:t>Presentation title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Your own intentions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Create your own intents that fire</a:t>
            </a:r>
          </a:p>
          <a:p>
            <a:pPr lvl="1"/>
            <a:r>
              <a:rPr lang="en-US" dirty="0">
                <a:latin typeface="Arial" charset="0"/>
              </a:rPr>
              <a:t>When the device approaches a specific geographic location</a:t>
            </a:r>
          </a:p>
          <a:p>
            <a:pPr lvl="1"/>
            <a:r>
              <a:rPr lang="en-US" dirty="0">
                <a:latin typeface="Arial" charset="0"/>
              </a:rPr>
              <a:t>When the device turns on and off</a:t>
            </a:r>
          </a:p>
          <a:p>
            <a:pPr lvl="1"/>
            <a:r>
              <a:rPr lang="en-US" dirty="0">
                <a:latin typeface="Arial" charset="0"/>
              </a:rPr>
              <a:t>When the battery gets </a:t>
            </a:r>
            <a:r>
              <a:rPr lang="en-US" dirty="0" smtClean="0">
                <a:latin typeface="Arial" charset="0"/>
              </a:rPr>
              <a:t>low</a:t>
            </a:r>
          </a:p>
          <a:p>
            <a:pPr lvl="1"/>
            <a:r>
              <a:rPr lang="en-US" dirty="0" smtClean="0">
                <a:latin typeface="Arial" charset="0"/>
              </a:rPr>
              <a:t>To open a link to your own website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Where to go next</a:t>
            </a:r>
            <a:endParaRPr lang="en-US" dirty="0">
              <a:latin typeface="Arial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>
                <a:latin typeface="Arial" charset="0"/>
              </a:rPr>
              <a:t>Transmit sample application: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  <a:hlinkClick r:id="rId2"/>
              </a:rPr>
              <a:t>https://github.com/jessitron/Transmit</a:t>
            </a:r>
            <a:endParaRPr lang="en-US" sz="2600" dirty="0" smtClean="0">
              <a:latin typeface="Arial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</a:rPr>
              <a:t>Download it, install it on your device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</a:rPr>
              <a:t>Take over the world</a:t>
            </a:r>
            <a:endParaRPr lang="en-US" sz="2600" dirty="0">
              <a:latin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Don't forget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Replace "presentation title" with my title wherever it </a:t>
            </a:r>
            <a:r>
              <a:rPr lang="en-US" dirty="0" smtClean="0">
                <a:latin typeface="Arial" charset="0"/>
              </a:rPr>
              <a:t>appears</a:t>
            </a:r>
          </a:p>
          <a:p>
            <a:r>
              <a:rPr lang="en-US" dirty="0" smtClean="0">
                <a:latin typeface="Arial" charset="0"/>
              </a:rPr>
              <a:t>App: try to duplicate crash when I hit “pick contact” but then exit, then try to go back.</a:t>
            </a:r>
          </a:p>
          <a:p>
            <a:r>
              <a:rPr lang="en-US" dirty="0" smtClean="0">
                <a:latin typeface="Arial" charset="0"/>
              </a:rPr>
              <a:t>What does it mean to set an app as a default? How does that stick, and what else does it affect?</a:t>
            </a:r>
          </a:p>
          <a:p>
            <a:r>
              <a:rPr lang="en-US" dirty="0" smtClean="0">
                <a:latin typeface="Arial" charset="0"/>
              </a:rPr>
              <a:t>Use  ACTION_PICK_ACTIVITY to let them choose what the button will do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34200" y="3657600"/>
            <a:ext cx="76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3000" y="26670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8194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29718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Diagonal Stripe 4"/>
          <p:cNvSpPr/>
          <p:nvPr/>
        </p:nvSpPr>
        <p:spPr>
          <a:xfrm rot="10800000">
            <a:off x="6400800" y="2895600"/>
            <a:ext cx="838200" cy="1295400"/>
          </a:xfrm>
          <a:prstGeom prst="diagStripe">
            <a:avLst>
              <a:gd name="adj" fmla="val 62752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02" name="Group 9"/>
          <p:cNvGrpSpPr>
            <a:grpSpLocks/>
          </p:cNvGrpSpPr>
          <p:nvPr/>
        </p:nvGrpSpPr>
        <p:grpSpPr bwMode="auto">
          <a:xfrm>
            <a:off x="7086600" y="2895600"/>
            <a:ext cx="744538" cy="1219200"/>
            <a:chOff x="6553200" y="4114800"/>
            <a:chExt cx="838200" cy="1371600"/>
          </a:xfrm>
        </p:grpSpPr>
        <p:sp>
          <p:nvSpPr>
            <p:cNvPr id="11" name="Rectangle 10"/>
            <p:cNvSpPr/>
            <p:nvPr/>
          </p:nvSpPr>
          <p:spPr>
            <a:xfrm>
              <a:off x="7085787" y="4877396"/>
              <a:ext cx="76850" cy="6090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Diagonal Stripe 11"/>
            <p:cNvSpPr/>
            <p:nvPr/>
          </p:nvSpPr>
          <p:spPr>
            <a:xfrm rot="10800000">
              <a:off x="6553200" y="4114800"/>
              <a:ext cx="838200" cy="1294805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03" name="Group 8"/>
          <p:cNvGrpSpPr>
            <a:grpSpLocks/>
          </p:cNvGrpSpPr>
          <p:nvPr/>
        </p:nvGrpSpPr>
        <p:grpSpPr bwMode="auto">
          <a:xfrm>
            <a:off x="7772400" y="2895600"/>
            <a:ext cx="533400" cy="963613"/>
            <a:chOff x="7467600" y="4267200"/>
            <a:chExt cx="533400" cy="963706"/>
          </a:xfrm>
        </p:grpSpPr>
        <p:sp>
          <p:nvSpPr>
            <p:cNvPr id="13" name="Rectangle 12"/>
            <p:cNvSpPr/>
            <p:nvPr/>
          </p:nvSpPr>
          <p:spPr>
            <a:xfrm>
              <a:off x="7848600" y="4800651"/>
              <a:ext cx="49213" cy="4302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Diagonal Stripe 13"/>
            <p:cNvSpPr/>
            <p:nvPr/>
          </p:nvSpPr>
          <p:spPr>
            <a:xfrm rot="10800000">
              <a:off x="7467600" y="4267200"/>
              <a:ext cx="533400" cy="914488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rapezoid 15"/>
          <p:cNvSpPr/>
          <p:nvPr/>
        </p:nvSpPr>
        <p:spPr>
          <a:xfrm>
            <a:off x="3657600" y="4876800"/>
            <a:ext cx="2057400" cy="990600"/>
          </a:xfrm>
          <a:prstGeom prst="trapezoi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5" name="Picture 1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6800"/>
            <a:ext cx="147796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6" name="Group 41"/>
          <p:cNvGrpSpPr>
            <a:grpSpLocks/>
          </p:cNvGrpSpPr>
          <p:nvPr/>
        </p:nvGrpSpPr>
        <p:grpSpPr bwMode="auto">
          <a:xfrm rot="9583989">
            <a:off x="3581400" y="3048000"/>
            <a:ext cx="1406525" cy="787400"/>
            <a:chOff x="3581400" y="3048000"/>
            <a:chExt cx="1406661" cy="787400"/>
          </a:xfrm>
        </p:grpSpPr>
        <p:pic>
          <p:nvPicPr>
            <p:cNvPr id="4127" name="Picture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Straight Connector 40"/>
            <p:cNvCxnSpPr/>
            <p:nvPr/>
          </p:nvCxnSpPr>
          <p:spPr>
            <a:xfrm flipH="1">
              <a:off x="3582375" y="3429777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658542" y="3278519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657848" y="3582871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7" name="Group 88"/>
          <p:cNvGrpSpPr>
            <a:grpSpLocks/>
          </p:cNvGrpSpPr>
          <p:nvPr/>
        </p:nvGrpSpPr>
        <p:grpSpPr bwMode="auto">
          <a:xfrm rot="2309524">
            <a:off x="5394325" y="2438400"/>
            <a:ext cx="1270000" cy="711200"/>
            <a:chOff x="3581400" y="3048000"/>
            <a:chExt cx="1406661" cy="787400"/>
          </a:xfrm>
        </p:grpSpPr>
        <p:pic>
          <p:nvPicPr>
            <p:cNvPr id="4123" name="Picture 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1" name="Straight Connector 90"/>
            <p:cNvCxnSpPr/>
            <p:nvPr/>
          </p:nvCxnSpPr>
          <p:spPr>
            <a:xfrm flipH="1">
              <a:off x="3581069" y="3429990"/>
              <a:ext cx="532773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656022" y="3275399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3656226" y="3580633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8" name="Group 93"/>
          <p:cNvGrpSpPr>
            <a:grpSpLocks/>
          </p:cNvGrpSpPr>
          <p:nvPr/>
        </p:nvGrpSpPr>
        <p:grpSpPr bwMode="auto">
          <a:xfrm rot="6393396">
            <a:off x="4867275" y="3849688"/>
            <a:ext cx="1017588" cy="569912"/>
            <a:chOff x="3581400" y="3048000"/>
            <a:chExt cx="1406661" cy="787400"/>
          </a:xfrm>
        </p:grpSpPr>
        <p:pic>
          <p:nvPicPr>
            <p:cNvPr id="4119" name="Picture 9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6" name="Straight Connector 95"/>
            <p:cNvCxnSpPr/>
            <p:nvPr/>
          </p:nvCxnSpPr>
          <p:spPr>
            <a:xfrm flipH="1">
              <a:off x="3579354" y="3429053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657298" y="3275468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3656329" y="3580084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9" name="Group 98"/>
          <p:cNvGrpSpPr>
            <a:grpSpLocks/>
          </p:cNvGrpSpPr>
          <p:nvPr/>
        </p:nvGrpSpPr>
        <p:grpSpPr bwMode="auto">
          <a:xfrm rot="8272852">
            <a:off x="2443163" y="2465388"/>
            <a:ext cx="1217612" cy="681037"/>
            <a:chOff x="3581400" y="3048000"/>
            <a:chExt cx="1406661" cy="787400"/>
          </a:xfrm>
        </p:grpSpPr>
        <p:pic>
          <p:nvPicPr>
            <p:cNvPr id="4115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1" name="Straight Connector 100"/>
            <p:cNvCxnSpPr/>
            <p:nvPr/>
          </p:nvCxnSpPr>
          <p:spPr>
            <a:xfrm flipH="1">
              <a:off x="3581627" y="3429235"/>
              <a:ext cx="533688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3657325" y="3276678"/>
              <a:ext cx="531854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3657034" y="3580772"/>
              <a:ext cx="531854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0" name="Group 103"/>
          <p:cNvGrpSpPr>
            <a:grpSpLocks/>
          </p:cNvGrpSpPr>
          <p:nvPr/>
        </p:nvGrpSpPr>
        <p:grpSpPr bwMode="auto">
          <a:xfrm rot="2031075">
            <a:off x="2449513" y="4095750"/>
            <a:ext cx="1238250" cy="693738"/>
            <a:chOff x="3581400" y="3048000"/>
            <a:chExt cx="1406661" cy="787400"/>
          </a:xfrm>
        </p:grpSpPr>
        <p:pic>
          <p:nvPicPr>
            <p:cNvPr id="4111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6" name="Straight Connector 105"/>
            <p:cNvCxnSpPr/>
            <p:nvPr/>
          </p:nvCxnSpPr>
          <p:spPr>
            <a:xfrm flipH="1">
              <a:off x="3580630" y="3427687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3657232" y="3276551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3657087" y="3580393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1-09-02_09-48-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1721168" cy="3037355"/>
          </a:xfrm>
          <a:prstGeom prst="rect">
            <a:avLst/>
          </a:prstGeom>
        </p:spPr>
      </p:pic>
      <p:pic>
        <p:nvPicPr>
          <p:cNvPr id="6" name="Picture 5" descr="2012-05-13_14-35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743200"/>
            <a:ext cx="1770380" cy="3124200"/>
          </a:xfrm>
          <a:prstGeom prst="rect">
            <a:avLst/>
          </a:prstGeom>
        </p:spPr>
      </p:pic>
      <p:pic>
        <p:nvPicPr>
          <p:cNvPr id="7" name="Picture 6" descr="2012-05-13_14-30-3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743200"/>
            <a:ext cx="1828800" cy="3227294"/>
          </a:xfrm>
          <a:prstGeom prst="rect">
            <a:avLst/>
          </a:prstGeom>
        </p:spPr>
      </p:pic>
      <p:pic>
        <p:nvPicPr>
          <p:cNvPr id="5" name="Picture 4" descr="2012-05-13_14-16-5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838200"/>
            <a:ext cx="1575275" cy="27798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and activities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2438400"/>
            <a:ext cx="2895600" cy="2057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myapp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3124200"/>
            <a:ext cx="10668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3124200"/>
            <a:ext cx="822960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35676" y="2438400"/>
            <a:ext cx="1512724" cy="20573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gmail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05400" y="3124200"/>
            <a:ext cx="822960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8880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Arial" charset="0"/>
              </a:rPr>
              <a:t>Today's intentions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3000">
                <a:latin typeface="Arial" charset="0"/>
              </a:rPr>
              <a:t>Parts of an intent</a:t>
            </a:r>
          </a:p>
          <a:p>
            <a:pPr lvl="1">
              <a:lnSpc>
                <a:spcPct val="150000"/>
              </a:lnSpc>
            </a:pPr>
            <a:r>
              <a:rPr lang="en-US" sz="3000">
                <a:latin typeface="Arial" charset="0"/>
              </a:rPr>
              <a:t>Resolving intents</a:t>
            </a:r>
          </a:p>
          <a:p>
            <a:pPr lvl="1">
              <a:lnSpc>
                <a:spcPct val="150000"/>
              </a:lnSpc>
            </a:pPr>
            <a:r>
              <a:rPr lang="en-US" sz="3000">
                <a:latin typeface="Arial" charset="0"/>
              </a:rPr>
              <a:t>Details of some intents</a:t>
            </a:r>
          </a:p>
          <a:p>
            <a:pPr lvl="1">
              <a:lnSpc>
                <a:spcPct val="150000"/>
              </a:lnSpc>
            </a:pPr>
            <a:r>
              <a:rPr lang="en-US" sz="3000">
                <a:latin typeface="Arial" charset="0"/>
              </a:rPr>
              <a:t>How to find out more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Parts of an Intent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485900"/>
            <a:ext cx="6048375" cy="3886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247775"/>
            <a:ext cx="6867525" cy="43624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Intent Filters</a:t>
            </a:r>
          </a:p>
        </p:txBody>
      </p:sp>
      <p:sp>
        <p:nvSpPr>
          <p:cNvPr id="2" name="Manual Operation 1"/>
          <p:cNvSpPr/>
          <p:nvPr/>
        </p:nvSpPr>
        <p:spPr>
          <a:xfrm>
            <a:off x="1676400" y="1524000"/>
            <a:ext cx="54864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Target type</a:t>
            </a:r>
          </a:p>
        </p:txBody>
      </p:sp>
      <p:sp>
        <p:nvSpPr>
          <p:cNvPr id="5" name="Manual Operation 4"/>
          <p:cNvSpPr/>
          <p:nvPr/>
        </p:nvSpPr>
        <p:spPr>
          <a:xfrm>
            <a:off x="2209800" y="2514600"/>
            <a:ext cx="41910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Action</a:t>
            </a:r>
          </a:p>
        </p:txBody>
      </p:sp>
      <p:sp>
        <p:nvSpPr>
          <p:cNvPr id="6" name="Manual Operation 5"/>
          <p:cNvSpPr/>
          <p:nvPr/>
        </p:nvSpPr>
        <p:spPr>
          <a:xfrm>
            <a:off x="2590800" y="3429000"/>
            <a:ext cx="32004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Categories</a:t>
            </a:r>
          </a:p>
        </p:txBody>
      </p:sp>
      <p:sp>
        <p:nvSpPr>
          <p:cNvPr id="7" name="Manual Operation 6"/>
          <p:cNvSpPr/>
          <p:nvPr/>
        </p:nvSpPr>
        <p:spPr>
          <a:xfrm>
            <a:off x="3429000" y="4419600"/>
            <a:ext cx="16002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4" name="Cloud 3"/>
          <p:cNvSpPr/>
          <p:nvPr/>
        </p:nvSpPr>
        <p:spPr>
          <a:xfrm>
            <a:off x="2514600" y="5410200"/>
            <a:ext cx="3276600" cy="38100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2-05-13_14-30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990600"/>
            <a:ext cx="2837388" cy="50071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427</Words>
  <Application>Microsoft Macintosh PowerPoint</Application>
  <PresentationFormat>On-screen Show (4:3)</PresentationFormat>
  <Paragraphs>112</Paragraphs>
  <Slides>23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Android: State Your Intentions</vt:lpstr>
      <vt:lpstr>PowerPoint Presentation</vt:lpstr>
      <vt:lpstr>PowerPoint Presentation</vt:lpstr>
      <vt:lpstr>PowerPoint Presentation</vt:lpstr>
      <vt:lpstr>Tasks and activities</vt:lpstr>
      <vt:lpstr>Today's intentions</vt:lpstr>
      <vt:lpstr>Parts of an Intent</vt:lpstr>
      <vt:lpstr>Intent Filters</vt:lpstr>
      <vt:lpstr>PowerPoint Presentation</vt:lpstr>
      <vt:lpstr>Pick a Contact</vt:lpstr>
      <vt:lpstr>Getting results: step 1</vt:lpstr>
      <vt:lpstr>Getting results: step 2</vt:lpstr>
      <vt:lpstr>Send a Message</vt:lpstr>
      <vt:lpstr>Take a Picture</vt:lpstr>
      <vt:lpstr>Call a phone number</vt:lpstr>
      <vt:lpstr>What else is available?</vt:lpstr>
      <vt:lpstr>How do I find out what's available?</vt:lpstr>
      <vt:lpstr>Go to the source</vt:lpstr>
      <vt:lpstr>Community Resources</vt:lpstr>
      <vt:lpstr>Resources not accessed through intents</vt:lpstr>
      <vt:lpstr>Your own intentions</vt:lpstr>
      <vt:lpstr>Where to go next</vt:lpstr>
      <vt:lpstr>Don't forget</vt:lpstr>
    </vt:vector>
  </TitlesOfParts>
  <Company>Koob Industries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Archidata</dc:creator>
  <cp:lastModifiedBy>Jessica Kerr</cp:lastModifiedBy>
  <cp:revision>42</cp:revision>
  <dcterms:created xsi:type="dcterms:W3CDTF">2003-01-14T22:50:09Z</dcterms:created>
  <dcterms:modified xsi:type="dcterms:W3CDTF">2012-05-19T19:16:41Z</dcterms:modified>
</cp:coreProperties>
</file>