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70" r:id="rId4"/>
    <p:sldId id="257" r:id="rId5"/>
    <p:sldId id="264" r:id="rId6"/>
    <p:sldId id="285" r:id="rId7"/>
    <p:sldId id="265" r:id="rId8"/>
    <p:sldId id="267" r:id="rId9"/>
    <p:sldId id="289" r:id="rId10"/>
    <p:sldId id="269" r:id="rId11"/>
    <p:sldId id="281" r:id="rId12"/>
    <p:sldId id="282" r:id="rId13"/>
    <p:sldId id="283" r:id="rId14"/>
    <p:sldId id="284" r:id="rId15"/>
    <p:sldId id="286" r:id="rId16"/>
    <p:sldId id="287" r:id="rId17"/>
    <p:sldId id="273" r:id="rId18"/>
    <p:sldId id="274" r:id="rId19"/>
    <p:sldId id="288" r:id="rId20"/>
    <p:sldId id="290" r:id="rId21"/>
    <p:sldId id="275" r:id="rId22"/>
    <p:sldId id="276" r:id="rId23"/>
    <p:sldId id="277" r:id="rId24"/>
    <p:sldId id="279" r:id="rId25"/>
    <p:sldId id="260" r:id="rId26"/>
    <p:sldId id="262" r:id="rId27"/>
    <p:sldId id="258" r:id="rId28"/>
    <p:sldId id="266" r:id="rId29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  <a:p>
            <a:r>
              <a:rPr lang="en-US">
                <a:latin typeface="Calibri" charset="0"/>
              </a:rPr>
              <a:t>----- Meeting Notes (5/24/12 20:08) -----</a:t>
            </a:r>
          </a:p>
          <a:p>
            <a:r>
              <a:rPr lang="en-US">
                <a:latin typeface="Calibri" charset="0"/>
              </a:rPr>
              <a:t>type!!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- figure out what DEBUG_LOG_RESOLUTION does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- can you give other apps permission to access your data?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get a mouse clicker that will go into my usb port next to my phone</a:t>
            </a:r>
          </a:p>
          <a:p>
            <a:endParaRPr lang="en-US"/>
          </a:p>
          <a:p>
            <a:r>
              <a:rPr lang="en-US"/>
              <a:t>make a new repo called Tronsmit</a:t>
            </a:r>
          </a:p>
          <a:p>
            <a:endParaRPr lang="en-US"/>
          </a:p>
          <a:p>
            <a:r>
              <a:rPr lang="en-US"/>
              <a:t>fix the log button</a:t>
            </a:r>
          </a:p>
          <a:p>
            <a:endParaRPr lang="en-US"/>
          </a:p>
          <a:p>
            <a:r>
              <a:rPr lang="en-US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essitron/Transm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2103"/>
              </p:ext>
            </p:extLst>
          </p:nvPr>
        </p:nvGraphicFramePr>
        <p:xfrm>
          <a:off x="304800" y="1447800"/>
          <a:ext cx="84582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6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5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start the activity</a:t>
            </a:r>
          </a:p>
          <a:p>
            <a:pPr lvl="1"/>
            <a:r>
              <a:rPr lang="en-US" dirty="0" smtClean="0"/>
              <a:t>Lets the user select a default activity for the action</a:t>
            </a:r>
          </a:p>
          <a:p>
            <a:r>
              <a:rPr lang="en-US" dirty="0" smtClean="0"/>
              <a:t>Create chooser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r>
              <a:rPr lang="en-US" dirty="0" smtClean="0"/>
              <a:t>Pick activity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pPr lvl="1"/>
            <a:r>
              <a:rPr lang="en-US" dirty="0" smtClean="0"/>
              <a:t>You can see which activity they chose</a:t>
            </a:r>
          </a:p>
          <a:p>
            <a:pPr lvl="1"/>
            <a:r>
              <a:rPr lang="en-US" dirty="0" smtClean="0"/>
              <a:t>Launch the chosen activity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  <a:endParaRPr lang="en-US" dirty="0">
              <a:latin typeface="Arial" charset="0"/>
            </a:endParaRP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Manager</a:t>
            </a:r>
          </a:p>
          <a:p>
            <a:pPr lvl="1"/>
            <a:r>
              <a:rPr lang="en-US" dirty="0" smtClean="0">
                <a:latin typeface="Arial" charset="0"/>
              </a:rPr>
              <a:t>Application Info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Package Info</a:t>
            </a: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endParaRPr lang="en-US" dirty="0" smtClean="0"/>
          </a:p>
          <a:p>
            <a:r>
              <a:rPr lang="en-US" dirty="0" smtClean="0"/>
              <a:t>Uri:</a:t>
            </a:r>
          </a:p>
          <a:p>
            <a:pPr lvl="1"/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Path or Path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761</Words>
  <Application>Microsoft Macintosh PowerPoint</Application>
  <PresentationFormat>On-screen Show (4:3)</PresentationFormat>
  <Paragraphs>189</Paragraphs>
  <Slides>28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PowerPoint Presentation</vt:lpstr>
      <vt:lpstr>Tasks and activities</vt:lpstr>
      <vt:lpstr>Today's intentions</vt:lpstr>
      <vt:lpstr>Parts of an Intent</vt:lpstr>
      <vt:lpstr>Data</vt:lpstr>
      <vt:lpstr>Intent Filters</vt:lpstr>
      <vt:lpstr>Pick a Contact</vt:lpstr>
      <vt:lpstr>Getting results: step 1</vt:lpstr>
      <vt:lpstr>Getting results: step 2</vt:lpstr>
      <vt:lpstr>Send a Message</vt:lpstr>
      <vt:lpstr>Pick an activity</vt:lpstr>
      <vt:lpstr>Three ways to let the user choose </vt:lpstr>
      <vt:lpstr>Take a Picture</vt:lpstr>
      <vt:lpstr>Call a phone number</vt:lpstr>
      <vt:lpstr>Activity Flags</vt:lpstr>
      <vt:lpstr>Tasks and activities</vt:lpstr>
      <vt:lpstr>What else is available?</vt:lpstr>
      <vt:lpstr>What is available on my device?</vt:lpstr>
      <vt:lpstr>Go to the source</vt:lpstr>
      <vt:lpstr>Community Resources</vt:lpstr>
      <vt:lpstr>Where to go next</vt:lpstr>
      <vt:lpstr>Don't forget</vt:lpstr>
      <vt:lpstr>Resources not accessed through intents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59</cp:revision>
  <dcterms:created xsi:type="dcterms:W3CDTF">2003-01-14T22:50:09Z</dcterms:created>
  <dcterms:modified xsi:type="dcterms:W3CDTF">2012-05-26T08:13:41Z</dcterms:modified>
</cp:coreProperties>
</file>