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57" r:id="rId4"/>
    <p:sldId id="264" r:id="rId5"/>
    <p:sldId id="265" r:id="rId6"/>
    <p:sldId id="267" r:id="rId7"/>
    <p:sldId id="269" r:id="rId8"/>
    <p:sldId id="270" r:id="rId9"/>
    <p:sldId id="281" r:id="rId10"/>
    <p:sldId id="282" r:id="rId11"/>
    <p:sldId id="283" r:id="rId12"/>
    <p:sldId id="284" r:id="rId13"/>
    <p:sldId id="273" r:id="rId14"/>
    <p:sldId id="274" r:id="rId15"/>
    <p:sldId id="275" r:id="rId16"/>
    <p:sldId id="276" r:id="rId17"/>
    <p:sldId id="277" r:id="rId18"/>
    <p:sldId id="279" r:id="rId19"/>
    <p:sldId id="258" r:id="rId20"/>
    <p:sldId id="266" r:id="rId21"/>
    <p:sldId id="260" r:id="rId22"/>
    <p:sldId id="262" r:id="rId23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Q for me: what else can I pick?</a:t>
            </a:r>
          </a:p>
          <a:p>
            <a:r>
              <a:rPr lang="en-US">
                <a:latin typeface="Arial" charset="0"/>
              </a:rPr>
              <a:t>Contacts: show code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MMS</a:t>
            </a:r>
          </a:p>
          <a:p>
            <a:r>
              <a:rPr lang="en-US">
                <a:latin typeface="Calibri" charset="0"/>
              </a:rPr>
              <a:t>Email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ssitron/Transmi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47800"/>
          <a:ext cx="8458200" cy="394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107404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046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9761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EXTRA_PHONE_NUMBER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36091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Get Content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I find out what's available?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</a:t>
            </a:r>
            <a:r>
              <a:rPr lang="en-US" dirty="0" smtClean="0">
                <a:latin typeface="Arial" charset="0"/>
              </a:rPr>
              <a:t>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</a:t>
            </a:r>
            <a:r>
              <a:rPr lang="en-US" dirty="0" smtClean="0">
                <a:latin typeface="Arial" charset="0"/>
              </a:rPr>
              <a:t>docs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intents 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2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Today's intentions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Parts of an intent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Resolving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Details of some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How to find out more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5900"/>
            <a:ext cx="6048375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2-05-13_14-30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2837388" cy="50071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421</Words>
  <Application>Microsoft Macintosh PowerPoint</Application>
  <PresentationFormat>On-screen Show (4:3)</PresentationFormat>
  <Paragraphs>108</Paragraphs>
  <Slides>22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Today's intentions</vt:lpstr>
      <vt:lpstr>Parts of an Intent</vt:lpstr>
      <vt:lpstr>Intent Filters</vt:lpstr>
      <vt:lpstr>PowerPoint Presentation</vt:lpstr>
      <vt:lpstr>Pick a Contact</vt:lpstr>
      <vt:lpstr>Getting results: step 1</vt:lpstr>
      <vt:lpstr>Getting results: step 2</vt:lpstr>
      <vt:lpstr>Send a Message</vt:lpstr>
      <vt:lpstr>Take a Picture</vt:lpstr>
      <vt:lpstr>Call a phone number</vt:lpstr>
      <vt:lpstr>What else is available?</vt:lpstr>
      <vt:lpstr>How do I find out what's available?</vt:lpstr>
      <vt:lpstr>Go to the source</vt:lpstr>
      <vt:lpstr>Community Resources</vt:lpstr>
      <vt:lpstr>Resources not accessed through intents</vt:lpstr>
      <vt:lpstr>Your own intentions</vt:lpstr>
      <vt:lpstr>Where to go next</vt:lpstr>
      <vt:lpstr>Don't forget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40</cp:revision>
  <dcterms:created xsi:type="dcterms:W3CDTF">2003-01-14T22:50:09Z</dcterms:created>
  <dcterms:modified xsi:type="dcterms:W3CDTF">2012-05-15T13:57:29Z</dcterms:modified>
</cp:coreProperties>
</file>