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8288CB-9ED7-4D75-9271-5C7103D980DA}">
          <p14:sldIdLst>
            <p14:sldId id="256"/>
            <p14:sldId id="257"/>
            <p14:sldId id="266"/>
            <p14:sldId id="259"/>
            <p14:sldId id="265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EB504-A86C-4AA0-81BE-D9EB390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0CF59-0509-4F7A-9A08-1BDE3101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D8985-B0E6-4D00-B627-C0C36A3A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98E57-7701-4C06-9013-35D5840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4EC8F-3768-4B31-8AB9-606DC56E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DC4A8-1398-49B5-9401-FD4164DC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5D5F7D-749F-4CA4-9732-9A18ADB9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5479D-AF6E-4CED-B4B3-57472256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7CEBD-D7CF-45B1-9C96-08F9518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4D631-06F9-42A4-811D-8EE43DB8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5AD8C-4544-4683-8B84-285260759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033D5-73B6-49B7-B2D5-5308BDA8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1BDC2-143E-4032-A83F-8BB6508C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299FB-BAEC-445F-92BD-9D2AD04B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05C2D-22E7-4B1A-B929-F7E608F2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13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F33B1-7FF7-4D3C-BDE0-66EBA984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761D8-01F7-4ACA-9454-E1AE4F13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35C43-10EE-4EB1-871A-1FE7078A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3977D-62FA-48E5-B635-D258B6DA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2EBDB-14D7-46FC-ADD0-6D42A8B8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74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C96D8-2901-41F9-85BE-27D78918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2DFB9-EC10-4B2C-8225-90213DFC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9C739-059B-4A14-BBDF-60FFC82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6EDD3-F538-49C6-AEB9-659C62B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08C57-9C7D-4900-A2BE-CC2BB7E6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8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E5F6-429B-41C0-BA27-254441E7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501E5-B75A-45F0-AE4D-F9F53EFCA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526568-9577-4B2D-B1F7-11B2C41D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04B10-0E77-44D6-96F2-F3F3FBFE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C7384-4A4E-4C87-BE14-4DEA8F99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8B72BA-F4F5-40B4-933B-7985C240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1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7A077-1579-4E51-A81F-1A8A772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DDC0E-55C0-4164-AB81-BE150172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CB602-169A-4C3B-BE45-0B5C85FD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DC2906-A822-4DE8-9E1C-D3FE961F1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A94D9-0651-49A5-90F6-158CD58F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3E46F0-8E10-4EE8-A693-80C7331E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1F07C5-844D-4724-86C6-22CA2F63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CC7E1C-7019-4CE7-9DCC-4BA6C540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7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1A7FC-6BC7-40BF-AF02-D86F622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42ED50-D25B-4787-AAF1-F3A09502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1A2722-B528-48E0-9CC2-A2365A00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624C4-9194-45C8-BEB5-9A99A226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7AC5E-EB00-4591-87FF-90869C38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30896B-BCDF-441A-9D70-7094523A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794F4A-EF64-467F-8771-A31EAD4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16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D1DCD-2DC2-4265-8C1C-1C358E06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19963-79B7-4937-88F8-9FDEACA2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4A4A2-7CC7-446D-B81D-885B5031C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11B48-94F2-43E9-BD53-49066469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7A397-FF28-46C8-B888-32065556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0BBB1C-3EE7-4B1E-B53A-37B04A47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62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4DE03-B58D-47AF-BC1B-80E68492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B0A581-62E9-413A-A448-D58B87B4A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A7989-6987-4D50-A99C-4EBEAAE1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949D6-2300-472A-9B49-0A63BCB9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3969A5-65B1-44FA-B848-FAAD9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CA2B2E-AB3B-4C11-BB94-E15CC96B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7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1D790C-4D80-4F67-B0A9-228D0D19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19CEB4-CD40-4DC3-8AE3-5549DDC1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19C09-77EC-4929-A819-7518BEBE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C4BB-7FBF-4480-9AB7-7564D143DE6A}" type="datetimeFigureOut">
              <a:rPr lang="es-ES" smtClean="0"/>
              <a:t>17/3/19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038F8-8A83-4456-8A5C-18AD8B27E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2109C-6780-43E0-B0F8-77C0D978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2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F980B-22C8-4ED4-A771-8DE4F560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15" y="4135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CONTROL PARENTAL</a:t>
            </a:r>
            <a:br>
              <a:rPr lang="es-E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DISPOSITIVOS ELECTRÓNICOS Y ELÉCTRICOS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BD0AD-886D-44BA-A5D8-78377342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15" y="6030119"/>
            <a:ext cx="7160712" cy="1655762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Desarrollo de Aplicaciones Distribuidas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100FF1-DEF2-4845-9DE3-F2D1B3615108}"/>
              </a:ext>
            </a:extLst>
          </p:cNvPr>
          <p:cNvSpPr txBox="1"/>
          <p:nvPr/>
        </p:nvSpPr>
        <p:spPr>
          <a:xfrm>
            <a:off x="488515" y="5383788"/>
            <a:ext cx="507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Jesús Jiménez Romero</a:t>
            </a:r>
          </a:p>
          <a:p>
            <a:r>
              <a:rPr lang="es-ES" dirty="0"/>
              <a:t>Juan Carlos Macías </a:t>
            </a:r>
            <a:r>
              <a:rPr lang="es-ES" dirty="0" err="1"/>
              <a:t>Vellarino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77DDED-BCDB-4EAF-8268-5ACFF8D96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27" y="3067071"/>
            <a:ext cx="3229019" cy="32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NUESTRO PRODUCTO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06D916-E373-4CD2-9233-175A72F66530}"/>
              </a:ext>
            </a:extLst>
          </p:cNvPr>
          <p:cNvSpPr txBox="1"/>
          <p:nvPr/>
        </p:nvSpPr>
        <p:spPr>
          <a:xfrm>
            <a:off x="2340279" y="1617823"/>
            <a:ext cx="263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¿Qué es?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833C3E-2C2A-48AB-A438-BDDCD03BAB32}"/>
              </a:ext>
            </a:extLst>
          </p:cNvPr>
          <p:cNvSpPr txBox="1"/>
          <p:nvPr/>
        </p:nvSpPr>
        <p:spPr>
          <a:xfrm>
            <a:off x="1058447" y="2424022"/>
            <a:ext cx="43402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Dispositivo de control parental para aparatos eléctricos/electrónicos.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Orientado a consolas, aunque sirve cualquier aparato eléctrico.</a:t>
            </a:r>
          </a:p>
          <a:p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Conexión al cable de corriente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Proporciona control total sobre el uso por parte del niño  a través de una aplicación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543445-156D-4E65-B95C-EC0EF71B8605}"/>
              </a:ext>
            </a:extLst>
          </p:cNvPr>
          <p:cNvSpPr txBox="1"/>
          <p:nvPr/>
        </p:nvSpPr>
        <p:spPr>
          <a:xfrm>
            <a:off x="7747352" y="1617823"/>
            <a:ext cx="33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¿Qué hace?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9C9181-5F7C-4E26-AE28-70931FE89610}"/>
              </a:ext>
            </a:extLst>
          </p:cNvPr>
          <p:cNvSpPr txBox="1"/>
          <p:nvPr/>
        </p:nvSpPr>
        <p:spPr>
          <a:xfrm>
            <a:off x="6793284" y="2424022"/>
            <a:ext cx="4340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Ofrece control por parte del usuario sobre el encendido/apagado del dispositivo.</a:t>
            </a:r>
          </a:p>
          <a:p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Proporciona un historial de uso detallado por parte del niño.</a:t>
            </a:r>
          </a:p>
          <a:p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Monitoriza y notifica cuándo se está utilizando el dispositivo y su tiempo de uso.</a:t>
            </a:r>
          </a:p>
        </p:txBody>
      </p:sp>
    </p:spTree>
    <p:extLst>
      <p:ext uri="{BB962C8B-B14F-4D97-AF65-F5344CB8AC3E}">
        <p14:creationId xmlns:p14="http://schemas.microsoft.com/office/powerpoint/2010/main" val="1077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3D2E09F-69C2-4E70-960F-1559F231C5CE}"/>
              </a:ext>
            </a:extLst>
          </p:cNvPr>
          <p:cNvCxnSpPr>
            <a:cxnSpLocks/>
          </p:cNvCxnSpPr>
          <p:nvPr/>
        </p:nvCxnSpPr>
        <p:spPr>
          <a:xfrm flipV="1">
            <a:off x="2630466" y="851770"/>
            <a:ext cx="0" cy="49603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ESQUEMA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833C3E-2C2A-48AB-A438-BDDCD03BAB32}"/>
              </a:ext>
            </a:extLst>
          </p:cNvPr>
          <p:cNvSpPr txBox="1"/>
          <p:nvPr/>
        </p:nvSpPr>
        <p:spPr>
          <a:xfrm>
            <a:off x="2110633" y="3255019"/>
            <a:ext cx="434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A81780-5933-4F32-9E3E-EF2024E65C31}"/>
              </a:ext>
            </a:extLst>
          </p:cNvPr>
          <p:cNvSpPr/>
          <p:nvPr/>
        </p:nvSpPr>
        <p:spPr>
          <a:xfrm>
            <a:off x="5129408" y="2617941"/>
            <a:ext cx="2048005" cy="14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311A7F-98D4-4D0E-8E7C-51E541FF60E2}"/>
              </a:ext>
            </a:extLst>
          </p:cNvPr>
          <p:cNvSpPr txBox="1"/>
          <p:nvPr/>
        </p:nvSpPr>
        <p:spPr>
          <a:xfrm>
            <a:off x="5622099" y="3026591"/>
            <a:ext cx="167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  PLACA</a:t>
            </a:r>
          </a:p>
          <a:p>
            <a:r>
              <a:rPr lang="es-ES" b="1" dirty="0">
                <a:solidFill>
                  <a:schemeClr val="bg1"/>
                </a:solidFill>
              </a:rPr>
              <a:t>CONTROL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235F2F-DC11-484B-B1AE-CEF4C9B89D38}"/>
              </a:ext>
            </a:extLst>
          </p:cNvPr>
          <p:cNvCxnSpPr>
            <a:cxnSpLocks/>
          </p:cNvCxnSpPr>
          <p:nvPr/>
        </p:nvCxnSpPr>
        <p:spPr>
          <a:xfrm flipH="1" flipV="1">
            <a:off x="3463444" y="2617941"/>
            <a:ext cx="1415442" cy="2583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04339E2-9B03-47FA-913E-A0D1D041103C}"/>
              </a:ext>
            </a:extLst>
          </p:cNvPr>
          <p:cNvCxnSpPr>
            <a:cxnSpLocks/>
          </p:cNvCxnSpPr>
          <p:nvPr/>
        </p:nvCxnSpPr>
        <p:spPr>
          <a:xfrm flipV="1">
            <a:off x="3463444" y="3831394"/>
            <a:ext cx="1415441" cy="2606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C72977-3223-4608-99B1-EEE69258ECD5}"/>
              </a:ext>
            </a:extLst>
          </p:cNvPr>
          <p:cNvSpPr/>
          <p:nvPr/>
        </p:nvSpPr>
        <p:spPr>
          <a:xfrm>
            <a:off x="1958236" y="2129430"/>
            <a:ext cx="1367423" cy="93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2E797B4-5393-4F2B-9325-E1D2AF634A70}"/>
              </a:ext>
            </a:extLst>
          </p:cNvPr>
          <p:cNvSpPr/>
          <p:nvPr/>
        </p:nvSpPr>
        <p:spPr>
          <a:xfrm>
            <a:off x="1958237" y="3518334"/>
            <a:ext cx="1367422" cy="9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2DCFF6A-0C04-48F9-BC52-5A122F2FB33F}"/>
              </a:ext>
            </a:extLst>
          </p:cNvPr>
          <p:cNvSpPr txBox="1"/>
          <p:nvPr/>
        </p:nvSpPr>
        <p:spPr>
          <a:xfrm>
            <a:off x="2007294" y="3532018"/>
            <a:ext cx="124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Sensor medidor intensidad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29A5651-F6EC-49A2-B8B9-9186A7C0DDFF}"/>
              </a:ext>
            </a:extLst>
          </p:cNvPr>
          <p:cNvSpPr txBox="1"/>
          <p:nvPr/>
        </p:nvSpPr>
        <p:spPr>
          <a:xfrm>
            <a:off x="2007294" y="2387872"/>
            <a:ext cx="12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Relé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245434A-DBE4-49E6-9D38-52EAD7DD479C}"/>
              </a:ext>
            </a:extLst>
          </p:cNvPr>
          <p:cNvCxnSpPr>
            <a:cxnSpLocks/>
          </p:cNvCxnSpPr>
          <p:nvPr/>
        </p:nvCxnSpPr>
        <p:spPr>
          <a:xfrm flipV="1">
            <a:off x="7515616" y="3255018"/>
            <a:ext cx="124425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DDB92C-39A9-4BC4-A069-0E6EB8090CBF}"/>
              </a:ext>
            </a:extLst>
          </p:cNvPr>
          <p:cNvCxnSpPr>
            <a:cxnSpLocks/>
          </p:cNvCxnSpPr>
          <p:nvPr/>
        </p:nvCxnSpPr>
        <p:spPr>
          <a:xfrm flipH="1">
            <a:off x="7532317" y="3518334"/>
            <a:ext cx="124425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24D0D42-A462-48E9-9834-200092A3527A}"/>
              </a:ext>
            </a:extLst>
          </p:cNvPr>
          <p:cNvSpPr/>
          <p:nvPr/>
        </p:nvSpPr>
        <p:spPr>
          <a:xfrm>
            <a:off x="9166960" y="2633368"/>
            <a:ext cx="1501040" cy="147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3A98B4-1C55-4FC1-82F3-00BA2F35B399}"/>
              </a:ext>
            </a:extLst>
          </p:cNvPr>
          <p:cNvSpPr txBox="1"/>
          <p:nvPr/>
        </p:nvSpPr>
        <p:spPr>
          <a:xfrm>
            <a:off x="9448792" y="3147258"/>
            <a:ext cx="12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Servidor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3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932398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Placa ESP 8266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930404"/>
            <a:ext cx="5520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Placa de desarrollo con conexión wifi.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 le acoplarán los sensores y actuadores.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Encargada de recibir y de transmitir información de nuestro servidor.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6177F-D874-4AAC-8251-029729F4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9" y="1932398"/>
            <a:ext cx="3391003" cy="33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D30BC5-75C4-4470-9044-12C2BB4B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7" y="2629379"/>
            <a:ext cx="2975545" cy="29755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786596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Sensor SCT-013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629379"/>
            <a:ext cx="5520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No invasivo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Funciona como una pinza amperimétrica.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Capaz de medir grandes intensidades y “transformarlas” a valores medibles por nuestra placa.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 encargará de medir la intensidad del cable y mandar la información a la placa.</a:t>
            </a:r>
          </a:p>
        </p:txBody>
      </p:sp>
    </p:spTree>
    <p:extLst>
      <p:ext uri="{BB962C8B-B14F-4D97-AF65-F5344CB8AC3E}">
        <p14:creationId xmlns:p14="http://schemas.microsoft.com/office/powerpoint/2010/main" val="377854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786596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Relé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629379"/>
            <a:ext cx="5520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Interruptor electromagnético gobernado por una señal eléctrica.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Encargado de controlar el paso de corriente por nuestro cable (encender/apagar dispositivo).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Se le introducirá una señal proveniente de la placa para su control.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55E747-FDC7-4601-9E11-6B45219A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7" y="2029215"/>
            <a:ext cx="3361151" cy="33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146087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61AD9C-C078-4A08-A98F-B82ADC8CA1F6}"/>
              </a:ext>
            </a:extLst>
          </p:cNvPr>
          <p:cNvSpPr txBox="1"/>
          <p:nvPr/>
        </p:nvSpPr>
        <p:spPr>
          <a:xfrm>
            <a:off x="3481071" y="1772196"/>
            <a:ext cx="715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web - Control por parte del usuario.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763CBC-A03F-437C-B712-A06A5091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12" y="1478423"/>
            <a:ext cx="1200330" cy="12003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A3CD86-6209-40B3-B13A-40B9F3380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12" y="3173236"/>
            <a:ext cx="1200330" cy="11130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9814E17-3502-4617-8FBE-EFD01C54EFC5}"/>
              </a:ext>
            </a:extLst>
          </p:cNvPr>
          <p:cNvSpPr txBox="1"/>
          <p:nvPr/>
        </p:nvSpPr>
        <p:spPr>
          <a:xfrm>
            <a:off x="3481071" y="3264751"/>
            <a:ext cx="6985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Servidor + API REST con VERTX – Conexión con la placa.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17A437-7E82-4584-84D6-1F0B09BBB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76" y="4908749"/>
            <a:ext cx="941655" cy="94165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5C3A576-C7C0-4C23-82A0-FFDDC98CC942}"/>
              </a:ext>
            </a:extLst>
          </p:cNvPr>
          <p:cNvSpPr txBox="1"/>
          <p:nvPr/>
        </p:nvSpPr>
        <p:spPr>
          <a:xfrm>
            <a:off x="3481071" y="5029743"/>
            <a:ext cx="491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4395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146087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D1DDA5-3497-E643-ADC3-CE2E55C0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D510CF8-A6D8-D541-886B-AFE7E08E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2" y="828033"/>
            <a:ext cx="2903497" cy="54962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AAB299-6352-234C-AE1B-6883F6929067}"/>
              </a:ext>
            </a:extLst>
          </p:cNvPr>
          <p:cNvSpPr txBox="1"/>
          <p:nvPr/>
        </p:nvSpPr>
        <p:spPr>
          <a:xfrm>
            <a:off x="3905003" y="3078308"/>
            <a:ext cx="7301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Mediante la aplicación web, monitorizar y controlar nuestro dispositivo de control parental, de modo que podamos permitir o no el encendido del dispositivo, controlar el tiempo de uso o establecer un tiempo máximo de uso para el mismo.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Además de poder saber si nuestro dispositivo está o no conectado a la corriente eléctrica desde fuera de casa.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B6C11B-65A0-7042-8D24-9A2FB9D058DE}"/>
              </a:ext>
            </a:extLst>
          </p:cNvPr>
          <p:cNvSpPr/>
          <p:nvPr/>
        </p:nvSpPr>
        <p:spPr>
          <a:xfrm>
            <a:off x="6445416" y="2088978"/>
            <a:ext cx="2210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Idea Principal</a:t>
            </a:r>
          </a:p>
        </p:txBody>
      </p:sp>
    </p:spTree>
    <p:extLst>
      <p:ext uri="{BB962C8B-B14F-4D97-AF65-F5344CB8AC3E}">
        <p14:creationId xmlns:p14="http://schemas.microsoft.com/office/powerpoint/2010/main" val="227174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MERCADO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274837"/>
            <a:ext cx="67060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Existen diferentes productos que actúan de “enchufe inteligente”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Precio aproximado 30 €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Ninguno enfocado al control parental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12ABAD6B-4CDA-5442-88C0-10D53436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3" y="2146254"/>
            <a:ext cx="2990601" cy="25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4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320</Words>
  <Application>Microsoft Macintosh PowerPoint</Application>
  <PresentationFormat>Panorámica</PresentationFormat>
  <Paragraphs>102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CONTROL PARENTAL PARA DISPOSITIVOS ELECTRÓNICOS Y ELÉCTRICOS</vt:lpstr>
      <vt:lpstr>NUESTRO PRODUCTO</vt:lpstr>
      <vt:lpstr>ESQUEMA</vt:lpstr>
      <vt:lpstr>HARDWARE NECESARIO</vt:lpstr>
      <vt:lpstr>HARDWARE NECESARIO</vt:lpstr>
      <vt:lpstr>HARDWARE NECESARIO</vt:lpstr>
      <vt:lpstr>SOFTWARE</vt:lpstr>
      <vt:lpstr>FUNCIONAMIENTO</vt:lpstr>
      <vt:lpstr>MERCADO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PARENTAL PARA DISPOSITIVOS ELECTRÓNICOS Y ELÉCTRICOS</dc:title>
  <dc:creator>Jesus Jimenez</dc:creator>
  <cp:lastModifiedBy>juamacvel@alum.us.es</cp:lastModifiedBy>
  <cp:revision>33</cp:revision>
  <dcterms:created xsi:type="dcterms:W3CDTF">2019-03-14T23:16:42Z</dcterms:created>
  <dcterms:modified xsi:type="dcterms:W3CDTF">2019-03-17T17:20:47Z</dcterms:modified>
</cp:coreProperties>
</file>