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286" r:id="rId2"/>
    <p:sldId id="289" r:id="rId3"/>
    <p:sldId id="28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6C"/>
    <a:srgbClr val="E57200"/>
    <a:srgbClr val="99CDFF"/>
    <a:srgbClr val="99CB99"/>
    <a:srgbClr val="83858A"/>
    <a:srgbClr val="FFCB99"/>
    <a:srgbClr val="F6D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1"/>
    <p:restoredTop sz="94660"/>
  </p:normalViewPr>
  <p:slideViewPr>
    <p:cSldViewPr snapToGrid="0" snapToObjects="1">
      <p:cViewPr>
        <p:scale>
          <a:sx n="110" d="100"/>
          <a:sy n="110" d="100"/>
        </p:scale>
        <p:origin x="3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A9457-409E-3C48-BA87-3B7A548CC61D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C0BE0-55E8-B643-9CC1-D5893F32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88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40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ABFA3-D594-D943-B500-2E63152B1998}" type="datetime1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760F-7029-EC42-9329-205E6A420B3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676" y="4259830"/>
            <a:ext cx="4374648" cy="238150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2627" y="5953470"/>
            <a:ext cx="3723385" cy="865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6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2F542-34C6-0546-AE15-FDCF77FEB9DB}" type="datetime1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760F-7029-EC42-9329-205E6A42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13716F-B2A2-504D-A6E7-2D9EF3553554}" type="datetime1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760F-7029-EC42-9329-205E6A42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1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E8AF94-7E9F-AF44-ABF4-3FF0E65A289C}" type="datetime1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760F-7029-EC42-9329-205E6A42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11926-9880-B041-AA68-C7B383C207C4}" type="datetime1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760F-7029-EC42-9329-205E6A42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8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49372-5793-EA48-AD81-CDFDC9ED5FCB}" type="datetime1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760F-7029-EC42-9329-205E6A42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1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A89306-42A1-1140-9AD8-E518D131E64B}" type="datetime1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760F-7029-EC42-9329-205E6A42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6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528A47-9F60-5141-99B1-6D8F5CEA85A8}" type="datetime1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760F-7029-EC42-9329-205E6A42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4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C86603-5EDB-0D47-9A07-A6C3BE809C77}" type="datetime1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760F-7029-EC42-9329-205E6A42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0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CB68C3-FEB7-AC45-84AA-20DBF5E28AC0}" type="datetime1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760F-7029-EC42-9329-205E6A42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9B427-6109-3A43-9B25-652D4ADEA350}" type="datetime1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760F-7029-EC42-9329-205E6A42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71" y="0"/>
            <a:ext cx="11630093" cy="103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71" y="1085439"/>
            <a:ext cx="11630093" cy="5223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9765" y="64155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</a:lstStyle>
          <a:p>
            <a:fld id="{F642760F-7029-EC42-9329-205E6A420B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7" y="6356350"/>
            <a:ext cx="2382599" cy="4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2F6C"/>
          </a:solidFill>
          <a:latin typeface="CMU Sans Serif Medium" charset="0"/>
          <a:ea typeface="CMU Sans Serif Medium" charset="0"/>
          <a:cs typeface="CMU Sans Serif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2F6C"/>
        </a:buClr>
        <a:buFont typeface="Arial"/>
        <a:buChar char="•"/>
        <a:defRPr sz="2800" b="0" i="0" kern="1200">
          <a:solidFill>
            <a:schemeClr val="tx1"/>
          </a:solidFill>
          <a:latin typeface="CMU Sans Serif Medium" charset="0"/>
          <a:ea typeface="CMU Sans Serif Medium" charset="0"/>
          <a:cs typeface="CMU Sans Serif Medium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F6C"/>
        </a:buClr>
        <a:buSzPct val="80000"/>
        <a:buFont typeface="Courier New" charset="0"/>
        <a:buChar char="o"/>
        <a:defRPr sz="2400" b="0" i="0" kern="1200">
          <a:solidFill>
            <a:schemeClr val="tx1"/>
          </a:solidFill>
          <a:latin typeface="CMU Sans Serif Medium" charset="0"/>
          <a:ea typeface="CMU Sans Serif Medium" charset="0"/>
          <a:cs typeface="CMU Sans Serif Medium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F6C"/>
        </a:buClr>
        <a:buFont typeface="Wingdings" charset="2"/>
        <a:buChar char="§"/>
        <a:defRPr sz="2000" b="0" i="0" kern="1200">
          <a:solidFill>
            <a:schemeClr val="tx1"/>
          </a:solidFill>
          <a:latin typeface="CMU Sans Serif Medium" charset="0"/>
          <a:ea typeface="CMU Sans Serif Medium" charset="0"/>
          <a:cs typeface="CMU Sans Serif Medium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F6C"/>
        </a:buClr>
        <a:buSzPct val="70000"/>
        <a:buFont typeface="Wingdings" charset="2"/>
        <a:buChar char="Ø"/>
        <a:defRPr sz="1800" b="0" i="0" kern="1200">
          <a:solidFill>
            <a:schemeClr val="tx1"/>
          </a:solidFill>
          <a:latin typeface="CMU Sans Serif Medium" charset="0"/>
          <a:ea typeface="CMU Sans Serif Medium" charset="0"/>
          <a:cs typeface="CMU Sans Serif Medium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F6C"/>
        </a:buClr>
        <a:buFont typeface="Arial"/>
        <a:buChar char="•"/>
        <a:defRPr sz="1800" b="0" i="0" kern="1200">
          <a:solidFill>
            <a:schemeClr val="tx1"/>
          </a:solidFill>
          <a:latin typeface="CMU Sans Serif Medium" charset="0"/>
          <a:ea typeface="CMU Sans Serif Medium" charset="0"/>
          <a:cs typeface="CMU Sans Serif Mediu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seat, but leave your items </a:t>
            </a:r>
            <a:r>
              <a:rPr lang="en-US" dirty="0"/>
              <a:t>(laptop, notebook, </a:t>
            </a:r>
            <a:r>
              <a:rPr lang="en-US" dirty="0" err="1"/>
              <a:t>etc</a:t>
            </a:r>
            <a:r>
              <a:rPr lang="en-US" dirty="0"/>
              <a:t>)</a:t>
            </a:r>
            <a:r>
              <a:rPr lang="en-US" dirty="0" smtClean="0"/>
              <a:t> in your bag</a:t>
            </a:r>
          </a:p>
          <a:p>
            <a:r>
              <a:rPr lang="en-US" dirty="0" smtClean="0"/>
              <a:t>Now you have to move seats</a:t>
            </a:r>
          </a:p>
          <a:p>
            <a:pPr lvl="1"/>
            <a:r>
              <a:rPr lang="en-US" dirty="0" smtClean="0"/>
              <a:t>Across the aisle</a:t>
            </a:r>
          </a:p>
          <a:p>
            <a:pPr lvl="1"/>
            <a:r>
              <a:rPr lang="en-US" dirty="0" smtClean="0"/>
              <a:t>To a different row then you’re currently in</a:t>
            </a:r>
          </a:p>
          <a:p>
            <a:pPr lvl="1"/>
            <a:r>
              <a:rPr lang="en-US" dirty="0" smtClean="0"/>
              <a:t>And to a different row then either of your current neighbors</a:t>
            </a:r>
          </a:p>
          <a:p>
            <a:pPr lvl="1"/>
            <a:r>
              <a:rPr lang="en-US" dirty="0" smtClean="0"/>
              <a:t>Back row: you just have to move up</a:t>
            </a:r>
          </a:p>
          <a:p>
            <a:r>
              <a:rPr lang="en-US" dirty="0" smtClean="0"/>
              <a:t>Now I will assign group numbers</a:t>
            </a:r>
          </a:p>
          <a:p>
            <a:pPr lvl="1"/>
            <a:r>
              <a:rPr lang="en-US" dirty="0" smtClean="0"/>
              <a:t>Each side / each row is a group</a:t>
            </a:r>
          </a:p>
          <a:p>
            <a:pPr lvl="1"/>
            <a:r>
              <a:rPr lang="en-US" dirty="0" smtClean="0"/>
              <a:t>Back row is a group</a:t>
            </a:r>
          </a:p>
          <a:p>
            <a:r>
              <a:rPr lang="en-US" dirty="0" smtClean="0"/>
              <a:t>In a moment you can introduce yourselves</a:t>
            </a:r>
          </a:p>
          <a:p>
            <a:r>
              <a:rPr lang="en-US" dirty="0" smtClean="0"/>
              <a:t>Somebody needs to document your group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760F-7029-EC42-9329-205E6A420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7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#HOOSGOTYOURBACK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760F-7029-EC42-9329-205E6A420B3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0" t="15865" r="9108" b="6452"/>
          <a:stretch/>
        </p:blipFill>
        <p:spPr>
          <a:xfrm>
            <a:off x="2268638" y="925975"/>
            <a:ext cx="7454096" cy="532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group: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Find the highest building at UVA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Find the biggest building at UVA</a:t>
            </a:r>
          </a:p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You have </a:t>
            </a:r>
            <a:r>
              <a:rPr lang="en-US" smtClean="0"/>
              <a:t>until 1:25PM </a:t>
            </a:r>
            <a:r>
              <a:rPr lang="en-US" dirty="0" smtClean="0"/>
              <a:t>to get back into your current seat</a:t>
            </a:r>
          </a:p>
          <a:p>
            <a:pPr lvl="1"/>
            <a:r>
              <a:rPr lang="en-US" dirty="0" smtClean="0"/>
              <a:t>Honor code – you cannot speak with anybody in this class outside of your group (including TAs, Fleming)</a:t>
            </a:r>
          </a:p>
          <a:p>
            <a:r>
              <a:rPr lang="en-US" dirty="0" smtClean="0"/>
              <a:t>Deliverables:</a:t>
            </a:r>
          </a:p>
          <a:p>
            <a:pPr lvl="1"/>
            <a:r>
              <a:rPr lang="en-US" dirty="0" smtClean="0"/>
              <a:t>You will be expected to present your findings to the class</a:t>
            </a:r>
          </a:p>
          <a:p>
            <a:pPr lvl="1"/>
            <a:r>
              <a:rPr lang="en-US" dirty="0" smtClean="0"/>
              <a:t>You must create some “artifact” for Fleming and TAs to document your findings in our grading system</a:t>
            </a:r>
          </a:p>
          <a:p>
            <a:pPr lvl="1"/>
            <a:r>
              <a:rPr lang="en-US" dirty="0" smtClean="0"/>
              <a:t>Expect a lively Q&amp;A when you present!!!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760F-7029-EC42-9329-205E6A420B3D}" type="slidenum">
              <a:rPr lang="en-US" smtClean="0"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47694" y="613500"/>
            <a:ext cx="2792671" cy="1388920"/>
          </a:xfrm>
          <a:prstGeom prst="roundRect">
            <a:avLst/>
          </a:prstGeom>
          <a:solidFill>
            <a:schemeClr val="accent2"/>
          </a:solidFill>
          <a:ln>
            <a:solidFill>
              <a:srgbClr val="002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F6C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Somebody from group should get a picture of this slide</a:t>
            </a:r>
            <a:endParaRPr lang="en-US" sz="2400" dirty="0">
              <a:solidFill>
                <a:srgbClr val="002F6C"/>
              </a:solidFill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195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CMU Sans Serif Medium</vt:lpstr>
      <vt:lpstr>Courier New</vt:lpstr>
      <vt:lpstr>Wingdings</vt:lpstr>
      <vt:lpstr>Arial</vt:lpstr>
      <vt:lpstr>Office Theme</vt:lpstr>
      <vt:lpstr>Instructions</vt:lpstr>
      <vt:lpstr>#HOOSGOTYOURBACK</vt:lpstr>
      <vt:lpstr>Assignment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Fleming</dc:creator>
  <cp:lastModifiedBy>Cody Fleming</cp:lastModifiedBy>
  <cp:revision>91</cp:revision>
  <dcterms:created xsi:type="dcterms:W3CDTF">2017-07-27T15:09:23Z</dcterms:created>
  <dcterms:modified xsi:type="dcterms:W3CDTF">2017-08-24T16:40:30Z</dcterms:modified>
</cp:coreProperties>
</file>