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61" r:id="rId7"/>
    <p:sldId id="27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customXml" Target="../customXml/item4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8B1C-1DE1-4443-B09C-321D6166587D}" type="datetimeFigureOut">
              <a:rPr lang="en-NZ" smtClean="0"/>
              <a:t>8/04/2016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D43F3-194D-4B64-9AD5-AFF82AF8543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135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8-Apr-16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D43F3-194D-4B64-9AD5-AFF82AF8543A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2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057E-0F61-4867-AAF4-9C90FEF1D8EA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6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3FB8-477F-4D29-9C28-6F3FD116158F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6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5F84-9316-465B-933B-0EC773F74D8D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801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8981-3FE4-4CED-AC27-8418C340FDC3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9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FB2A-A066-4E8B-B531-BF63EE6133E3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25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4058-688A-4E1D-96AA-4F0061062A62}" type="datetime1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36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2C-CDC7-4891-8F8A-3146B1B3B985}" type="datetime1">
              <a:rPr lang="en-NZ" smtClean="0"/>
              <a:t>8/04/2016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41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8BB-5855-46A4-A4AB-A41067B7B785}" type="datetime1">
              <a:rPr lang="en-NZ" smtClean="0"/>
              <a:t>8/04/2016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50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6798-99B8-44E3-81F0-A1A4CBC7391C}" type="datetime1">
              <a:rPr lang="en-NZ" smtClean="0"/>
              <a:t>8/04/2016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6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3D98-3966-4049-9E08-D2DE18B99467}" type="datetime1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81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5534-6AB0-4C1E-8BB8-C067344175C4}" type="datetime1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2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C5CC-8734-4B58-A49C-D9CED7EBFCFB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D1B6-AFCE-49E8-93BC-7A39A7CEC56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191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/files/ser-2-1-sop-parts-for-service-calls-pdf-NYRoIY.pdf" TargetMode="External"/><Relationship Id="rId2" Type="http://schemas.openxmlformats.org/officeDocument/2006/relationships/hyperlink" Target="http://intra/files/prt-9-1-sop-process-a-core-return---march-2016-pdf-CXH0zB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ntra/files/prt-6-2-sop-process-customer-return-docx-G4XSHi.doc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/files/ser-5-4-sop-service-transfers-and-adjustments-docx-oE289S.doc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Reman</a:t>
            </a:r>
            <a:r>
              <a:rPr lang="en-NZ" dirty="0" smtClean="0"/>
              <a:t> Training refresher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1409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28575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27336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B3A9-37DE-4551-9489-59A2A6778FFE}" type="datetime1">
              <a:rPr lang="en-NZ" smtClean="0"/>
              <a:t>8/04/2016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10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Identifying </a:t>
            </a:r>
            <a:r>
              <a:rPr lang="en-NZ" dirty="0" err="1" smtClean="0"/>
              <a:t>reman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Reman</a:t>
            </a:r>
            <a:r>
              <a:rPr lang="en-NZ" dirty="0" smtClean="0"/>
              <a:t> Items start with 0R, 10R or 20R.</a:t>
            </a:r>
          </a:p>
          <a:p>
            <a:r>
              <a:rPr lang="en-NZ" b="1" dirty="0" err="1" smtClean="0"/>
              <a:t>Reman</a:t>
            </a:r>
            <a:r>
              <a:rPr lang="en-NZ" b="1" dirty="0" smtClean="0"/>
              <a:t> part sale </a:t>
            </a:r>
            <a:r>
              <a:rPr lang="en-NZ" dirty="0" smtClean="0"/>
              <a:t>looks like this:</a:t>
            </a:r>
            <a:endParaRPr lang="en-NZ" sz="2000" b="1" i="1" dirty="0"/>
          </a:p>
          <a:p>
            <a:endParaRPr lang="en-NZ" sz="2000" b="1" i="1" dirty="0" smtClean="0"/>
          </a:p>
          <a:p>
            <a:pPr marL="0" indent="0">
              <a:buNone/>
            </a:pPr>
            <a:r>
              <a:rPr lang="en-NZ" sz="2000" b="1" i="1" dirty="0" smtClean="0"/>
              <a:t>A </a:t>
            </a:r>
            <a:r>
              <a:rPr lang="en-NZ" sz="2000" b="1" i="1" dirty="0" err="1" smtClean="0"/>
              <a:t>reman</a:t>
            </a:r>
            <a:r>
              <a:rPr lang="en-NZ" sz="2000" b="1" i="1" dirty="0" smtClean="0"/>
              <a:t> part is always joined to a </a:t>
            </a:r>
            <a:r>
              <a:rPr lang="en-NZ" sz="2000" b="1" i="1" dirty="0" err="1" smtClean="0"/>
              <a:t>reman</a:t>
            </a:r>
            <a:r>
              <a:rPr lang="en-NZ" sz="2000" b="1" i="1" dirty="0" smtClean="0"/>
              <a:t> Core charge </a:t>
            </a:r>
            <a:r>
              <a:rPr lang="en-NZ" sz="2000" b="1" i="1" dirty="0"/>
              <a:t>ending in CC.</a:t>
            </a:r>
          </a:p>
          <a:p>
            <a:r>
              <a:rPr lang="en-NZ" b="1" dirty="0" smtClean="0"/>
              <a:t>Worn core credit </a:t>
            </a:r>
            <a:r>
              <a:rPr lang="en-NZ" dirty="0" smtClean="0"/>
              <a:t>looks like this:</a:t>
            </a:r>
          </a:p>
          <a:p>
            <a:pPr marL="0" indent="0">
              <a:buNone/>
            </a:pPr>
            <a:r>
              <a:rPr lang="en-NZ" sz="2000" b="1" i="1" dirty="0" smtClean="0"/>
              <a:t>A </a:t>
            </a:r>
            <a:r>
              <a:rPr lang="en-NZ" sz="2000" b="1" i="1" dirty="0" err="1" smtClean="0"/>
              <a:t>reman</a:t>
            </a:r>
            <a:r>
              <a:rPr lang="en-NZ" sz="2000" b="1" i="1" dirty="0" smtClean="0"/>
              <a:t> </a:t>
            </a:r>
            <a:r>
              <a:rPr lang="en-NZ" sz="2000" b="1" i="1" dirty="0"/>
              <a:t>worn core ends in C.</a:t>
            </a:r>
          </a:p>
          <a:p>
            <a:r>
              <a:rPr lang="en-NZ" dirty="0" err="1" smtClean="0"/>
              <a:t>Reman</a:t>
            </a:r>
            <a:r>
              <a:rPr lang="en-NZ" dirty="0" smtClean="0"/>
              <a:t> </a:t>
            </a:r>
            <a:r>
              <a:rPr lang="en-NZ" b="1" dirty="0" smtClean="0"/>
              <a:t>part credit </a:t>
            </a:r>
            <a:r>
              <a:rPr lang="en-NZ" dirty="0" smtClean="0"/>
              <a:t>looks like this: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sz="2000" b="1" i="1" dirty="0"/>
              <a:t>A </a:t>
            </a:r>
            <a:r>
              <a:rPr lang="en-NZ" sz="2000" b="1" i="1" dirty="0" err="1" smtClean="0"/>
              <a:t>reman</a:t>
            </a:r>
            <a:r>
              <a:rPr lang="en-NZ" sz="2000" b="1" i="1" dirty="0" smtClean="0"/>
              <a:t> part credit is always accompanied by a Core charge credit.</a:t>
            </a:r>
            <a:endParaRPr lang="en-NZ" sz="2000" b="1" i="1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75" y="5085184"/>
            <a:ext cx="33718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97" y="2708920"/>
            <a:ext cx="3333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3991489"/>
            <a:ext cx="3286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33F8-2CFF-4609-B686-392CB1D12825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17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Reman</a:t>
            </a:r>
            <a:r>
              <a:rPr lang="en-NZ" dirty="0" smtClean="0"/>
              <a:t> credits - 3 types of credits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r>
              <a:rPr lang="en-NZ" b="1" dirty="0"/>
              <a:t>Worn core credits:</a:t>
            </a:r>
            <a:endParaRPr lang="en-NZ" dirty="0"/>
          </a:p>
          <a:p>
            <a:pPr marL="0" indent="0">
              <a:buNone/>
            </a:pPr>
            <a:r>
              <a:rPr lang="en-NZ" u="sng" dirty="0">
                <a:hlinkClick r:id="rId2"/>
              </a:rPr>
              <a:t>http://intra/files/prt-9-1-sop-process-a-core-return---</a:t>
            </a:r>
            <a:r>
              <a:rPr lang="en-NZ" u="sng" dirty="0" smtClean="0">
                <a:hlinkClick r:id="rId2"/>
              </a:rPr>
              <a:t>march-2016-pdf-CXH0zB.pdf</a:t>
            </a:r>
            <a:endParaRPr lang="en-NZ" u="sng" dirty="0" smtClean="0"/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r>
              <a:rPr lang="en-NZ" b="1" dirty="0"/>
              <a:t>Credit </a:t>
            </a:r>
            <a:r>
              <a:rPr lang="en-NZ" b="1" dirty="0" err="1"/>
              <a:t>reman</a:t>
            </a:r>
            <a:r>
              <a:rPr lang="en-NZ" b="1" dirty="0"/>
              <a:t> part in full (unused) – service call</a:t>
            </a:r>
            <a:endParaRPr lang="en-NZ" dirty="0"/>
          </a:p>
          <a:p>
            <a:pPr marL="0" indent="0">
              <a:buNone/>
            </a:pPr>
            <a:r>
              <a:rPr lang="en-NZ" u="sng" dirty="0">
                <a:hlinkClick r:id="rId3"/>
              </a:rPr>
              <a:t>http://intra/files/ser-2-1-sop-parts-for-service-calls-pdf-NYRoIY.pdf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r>
              <a:rPr lang="en-NZ" b="1" dirty="0"/>
              <a:t>Credit </a:t>
            </a:r>
            <a:r>
              <a:rPr lang="en-NZ" b="1" dirty="0" err="1"/>
              <a:t>reman</a:t>
            </a:r>
            <a:r>
              <a:rPr lang="en-NZ" b="1" dirty="0"/>
              <a:t> part in full (unused) – direct sale</a:t>
            </a:r>
            <a:endParaRPr lang="en-NZ" dirty="0"/>
          </a:p>
          <a:p>
            <a:pPr marL="0" indent="0">
              <a:buNone/>
            </a:pPr>
            <a:r>
              <a:rPr lang="en-NZ" u="sng" dirty="0">
                <a:hlinkClick r:id="rId4"/>
              </a:rPr>
              <a:t>http://intra/files/prt-6-2-sop-process-customer-return-docx-G4XSHi.docx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 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Worn core credits are created via Sales order lines &gt; Inventory &gt; Core return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Service call parts credits are created in the segment via Functions &gt; part return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Direct sale parts returns are created in the sales order &gt; Sell tab &gt; Create return credit note</a:t>
            </a:r>
          </a:p>
          <a:p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1C97-5791-42E7-BA03-ECCF6F5AEAC9}" type="datetime1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561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Reman</a:t>
            </a:r>
            <a:r>
              <a:rPr lang="en-NZ" dirty="0" smtClean="0"/>
              <a:t> in Service calls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NZ" dirty="0" smtClean="0"/>
              <a:t>SER_5.4(SOP)Service Transfers and Adjustments</a:t>
            </a:r>
          </a:p>
          <a:p>
            <a:pPr marL="0" indent="0">
              <a:buNone/>
            </a:pPr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intra/files/ser-5-4-sop-service-transfers-and-adjustments-docx-oE289S.docx</a:t>
            </a: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Transfer transactions –</a:t>
            </a:r>
          </a:p>
          <a:p>
            <a:pPr marL="0" indent="0">
              <a:buNone/>
            </a:pPr>
            <a:r>
              <a:rPr lang="en-NZ" dirty="0" err="1" smtClean="0"/>
              <a:t>Reman</a:t>
            </a:r>
            <a:r>
              <a:rPr lang="en-NZ" dirty="0" smtClean="0"/>
              <a:t> parts – do not transfer (need to credit / recharge) 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FF0000"/>
                </a:solidFill>
              </a:rPr>
              <a:t>IF REMAN IS TRANSFERRED DOUBLE CREDITS ARE POSSIBLE!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9C94-5F60-44A8-9250-6593C111608F}" type="datetime1">
              <a:rPr lang="en-NZ" smtClean="0"/>
              <a:t>8/04/2016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92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Credits troubleshooting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One person should be in charge of credits to avoid double ups.</a:t>
            </a:r>
          </a:p>
          <a:p>
            <a:r>
              <a:rPr lang="en-NZ" dirty="0" smtClean="0"/>
              <a:t>Warranty </a:t>
            </a:r>
            <a:r>
              <a:rPr lang="en-NZ" dirty="0" err="1" smtClean="0"/>
              <a:t>reman</a:t>
            </a:r>
            <a:r>
              <a:rPr lang="en-NZ" dirty="0" smtClean="0"/>
              <a:t> – always full core credits</a:t>
            </a:r>
          </a:p>
          <a:p>
            <a:r>
              <a:rPr lang="en-NZ" dirty="0" smtClean="0"/>
              <a:t>Cannot find original sale? DO NOT CREDIT.</a:t>
            </a:r>
          </a:p>
          <a:p>
            <a:r>
              <a:rPr lang="en-NZ" dirty="0" smtClean="0"/>
              <a:t>Check you sold it in the first place.</a:t>
            </a:r>
          </a:p>
          <a:p>
            <a:r>
              <a:rPr lang="en-NZ" dirty="0" smtClean="0"/>
              <a:t>Do not ‘workaround’ credits by doing them manually!</a:t>
            </a:r>
          </a:p>
          <a:p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If there are ‘outstanding’ cores and shouldn’t be… chances are the credit SOPs weren’t followed. Contact H/O parts to investigate</a:t>
            </a:r>
            <a:r>
              <a:rPr lang="en-NZ" dirty="0"/>
              <a:t> </a:t>
            </a:r>
            <a:r>
              <a:rPr lang="en-NZ" dirty="0" smtClean="0"/>
              <a:t>&amp; fix.</a:t>
            </a:r>
          </a:p>
          <a:p>
            <a:r>
              <a:rPr lang="en-NZ" dirty="0"/>
              <a:t>check if the credit’s already been done but on another segment or has been moved.</a:t>
            </a:r>
          </a:p>
          <a:p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7751-F318-4A1D-8A80-653D46AE2BA7}" type="datetime1">
              <a:rPr lang="en-NZ" smtClean="0"/>
              <a:t>8/04/2016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Revision Number 1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D1B6-AFCE-49E8-93BC-7A39A7CEC56A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32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37E4FC9E568549B008472E73ED3A73" ma:contentTypeVersion="25" ma:contentTypeDescription="Create a new document." ma:contentTypeScope="" ma:versionID="cdcaba0d87c0238ae01caf739ea4608e">
  <xsd:schema xmlns:xsd="http://www.w3.org/2001/XMLSchema" xmlns:xs="http://www.w3.org/2001/XMLSchema" xmlns:p="http://schemas.microsoft.com/office/2006/metadata/properties" xmlns:ns1="http://schemas.microsoft.com/sharepoint/v3" xmlns:ns2="ef771d1d-d70d-4d80-8b8d-420e2422cbf9" xmlns:ns3="http://schemas.microsoft.com/sharepoint/v3/fields" xmlns:ns4="13bfd587-5662-4c43-913e-045f37872afe" targetNamespace="http://schemas.microsoft.com/office/2006/metadata/properties" ma:root="true" ma:fieldsID="2863847249c8fe6a115168a687568c5f" ns1:_="" ns2:_="" ns3:_="" ns4:_="">
    <xsd:import namespace="http://schemas.microsoft.com/sharepoint/v3"/>
    <xsd:import namespace="ef771d1d-d70d-4d80-8b8d-420e2422cbf9"/>
    <xsd:import namespace="http://schemas.microsoft.com/sharepoint/v3/fields"/>
    <xsd:import namespace="13bfd587-5662-4c43-913e-045f37872afe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1:ReportOwner" minOccurs="0"/>
                <xsd:element ref="ns3:_Statu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4:SharedWithUsers" minOccurs="0"/>
                <xsd:element ref="ns4:SharedWithDetails" minOccurs="0"/>
                <xsd:element ref="ns2:MediaServiceOCR" minOccurs="0"/>
                <xsd:element ref="ns2:p049fdb7771b491490bdd74e00a7dc96" minOccurs="0"/>
                <xsd:element ref="ns4:TaxCatchAll" minOccurs="0"/>
                <xsd:element ref="ns4:_dlc_DocId" minOccurs="0"/>
                <xsd:element ref="ns4:_dlc_DocIdUrl" minOccurs="0"/>
                <xsd:element ref="ns4:_dlc_DocIdPersistId" minOccurs="0"/>
                <xsd:element ref="ns2:Function" minOccurs="0"/>
                <xsd:element ref="ns2:Activity" minOccurs="0"/>
                <xsd:element ref="ns2:Sub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portOwner" ma:index="3" nillable="true" ma:displayName="Owner" ma:description="For use on NAXT SOPs only. See the relevant promapp processes for process and document owners." ma:list="UserInfo" ma:SearchPeopleOnly="false" ma:SharePointGroup="0" ma:internalName="Report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71d1d-d70d-4d80-8b8d-420e2422cbf9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ma:displayName="Document Type" ma:format="Dropdown" ma:internalName="Document_x0020_Type">
      <xsd:simpleType>
        <xsd:restriction base="dms:Choice">
          <xsd:enumeration value="Intranet - Regularly Updated Operational File"/>
          <xsd:enumeration value="Guide/Instruction"/>
          <xsd:enumeration value="NAXT Guide ( SOP )"/>
          <xsd:enumeration value="Form"/>
          <xsd:enumeration value="Template"/>
          <xsd:enumeration value="Information"/>
          <xsd:enumeration value="Policy"/>
          <xsd:enumeration value="Standard"/>
          <xsd:enumeration value="Media"/>
        </xsd:restriction>
      </xsd:simpleType>
    </xsd:element>
    <xsd:element name="MediaServiceMetadata" ma:index="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p049fdb7771b491490bdd74e00a7dc96" ma:index="19" nillable="true" ma:taxonomy="true" ma:internalName="p049fdb7771b491490bdd74e00a7dc96" ma:taxonomyFieldName="Topic" ma:displayName="Topic" ma:default="" ma:fieldId="{9049fdb7-771b-4914-90bd-d74e00a7dc96}" ma:taxonomyMulti="true" ma:sspId="8d13bacf-4540-44e4-9c50-aeb92aa9b1ed" ma:termSetId="841d5dd1-0006-43b8-8b6b-184d4b874bb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unction" ma:index="24" nillable="true" ma:displayName="Function" ma:default="No Function" ma:hidden="true" ma:internalName="Function" ma:readOnly="false">
      <xsd:simpleType>
        <xsd:restriction base="dms:Text">
          <xsd:maxLength value="255"/>
        </xsd:restriction>
      </xsd:simpleType>
    </xsd:element>
    <xsd:element name="Activity" ma:index="25" nillable="true" ma:displayName="Activity" ma:default="No Activity" ma:hidden="true" ma:internalName="Activity" ma:readOnly="false">
      <xsd:simpleType>
        <xsd:restriction base="dms:Text">
          <xsd:maxLength value="255"/>
        </xsd:restriction>
      </xsd:simpleType>
    </xsd:element>
    <xsd:element name="Subactivity" ma:index="26" nillable="true" ma:displayName="Subactivity" ma:default="No Subactivity" ma:hidden="true" ma:internalName="Subactivity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nillable="true" ma:displayName="NAXT Guide Status" ma:description="For use on NAXT SOPs only" ma:format="Dropdown" ma:internalName="_Status">
      <xsd:simpleType>
        <xsd:restriction base="dms:Choice">
          <xsd:enumeration value="To be Reviewed"/>
          <xsd:enumeration value="To be Updated"/>
          <xsd:enumeration value="Validated for Use in Q1, 2018"/>
          <xsd:enumeration value="Validated for Use in Q2, 2018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fd587-5662-4c43-913e-045f37872af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7aaa771-f355-4f64-bf5d-08e9bdb52844}" ma:internalName="TaxCatchAll" ma:showField="CatchAllData" ma:web="13bfd587-5662-4c43-913e-045f37872a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NAXT Guide 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Type xmlns="ef771d1d-d70d-4d80-8b8d-420e2422cbf9">NAXT Guide ( SOP )</Document_x0020_Type>
    <_Status xmlns="http://schemas.microsoft.com/sharepoint/v3/fields">To be Reviewed</_Status>
    <ReportOwner xmlns="http://schemas.microsoft.com/sharepoint/v3">
      <UserInfo>
        <DisplayName/>
        <AccountId xsi:nil="true"/>
        <AccountType/>
      </UserInfo>
    </ReportOwner>
    <p049fdb7771b491490bdd74e00a7dc96 xmlns="ef771d1d-d70d-4d80-8b8d-420e2422cbf9">
      <Terms xmlns="http://schemas.microsoft.com/office/infopath/2007/PartnerControls"/>
    </p049fdb7771b491490bdd74e00a7dc96>
    <TaxCatchAll xmlns="13bfd587-5662-4c43-913e-045f37872afe"/>
    <_dlc_DocId xmlns="13bfd587-5662-4c43-913e-045f37872afe">GGKL-1341018776-626</_dlc_DocId>
    <_dlc_DocIdUrl xmlns="13bfd587-5662-4c43-913e-045f37872afe">
      <Url>https://goughgroupltd.sharepoint.com/sites/GoughGroupKnowledge/_layouts/15/DocIdRedir.aspx?ID=GGKL-1341018776-626</Url>
      <Description>GGKL-1341018776-626</Description>
    </_dlc_DocIdUrl>
    <Activity xmlns="ef771d1d-d70d-4d80-8b8d-420e2422cbf9">Troubleshooters</Activity>
    <Subactivity xmlns="ef771d1d-d70d-4d80-8b8d-420e2422cbf9">No Subactivity</Subactivity>
    <Function xmlns="ef771d1d-d70d-4d80-8b8d-420e2422cbf9">NAXT Guides</Function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64E2FB2-060C-44DB-B9D9-F89B3CAED351}"/>
</file>

<file path=customXml/itemProps2.xml><?xml version="1.0" encoding="utf-8"?>
<ds:datastoreItem xmlns:ds="http://schemas.openxmlformats.org/officeDocument/2006/customXml" ds:itemID="{E4EC6086-C9C1-48D1-98D0-AD95B313C3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3C4BAA-98D6-4893-83BA-903414AA6D82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101F68A-5CB6-42E4-ADCC-1678544F42BB}"/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282</Words>
  <Application>Microsoft Office PowerPoint</Application>
  <PresentationFormat>On-screen Show (4:3)</PresentationFormat>
  <Paragraphs>59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Reman Training refresher</vt:lpstr>
      <vt:lpstr>Identifying reman</vt:lpstr>
      <vt:lpstr>Reman credits - 3 types of credits</vt:lpstr>
      <vt:lpstr>Reman in Service calls</vt:lpstr>
      <vt:lpstr>Credits troubleshooting</vt:lpstr>
    </vt:vector>
  </TitlesOfParts>
  <Company>Gough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refresher</dc:title>
  <dc:creator>Jessica Macfarlane</dc:creator>
  <cp:lastModifiedBy>Steph Cassels</cp:lastModifiedBy>
  <cp:revision>58</cp:revision>
  <cp:lastPrinted>2016-03-21T01:35:26Z</cp:lastPrinted>
  <dcterms:created xsi:type="dcterms:W3CDTF">2016-03-16T01:21:55Z</dcterms:created>
  <dcterms:modified xsi:type="dcterms:W3CDTF">2016-04-08T02:49:31Z</dcterms:modified>
  <cp:contentStatus>To be Reviewed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0x0101004037E4FC9E568549B008472E73ED3A73</vt:lpwstr>
  </property>
  <property fmtid="{D5CDD505-2E9C-101B-9397-08002B2CF9AE}" pid="3" name="_dlc_DocIdItemGuid">
    <vt:lpwstr>78eca09f-9d5c-44de-9e20-8433e5da3d3d</vt:lpwstr>
  </property>
  <property fmtid="{D5CDD505-2E9C-101B-9397-08002B2CF9AE}" pid="4" name="Topic">
    <vt:lpwstr/>
  </property>
</Properties>
</file>