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8" r:id="rId5"/>
    <p:sldMasterId id="2147483688" r:id="rId6"/>
  </p:sldMasterIdLst>
  <p:sldIdLst>
    <p:sldId id="256" r:id="rId7"/>
  </p:sldIdLst>
  <p:sldSz cx="30275213" cy="21383625"/>
  <p:notesSz cx="6858000" cy="9144000"/>
  <p:defaultTextStyle>
    <a:defPPr>
      <a:defRPr lang="en-US"/>
    </a:defPPr>
    <a:lvl1pPr marL="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1pPr>
    <a:lvl2pPr marL="1054257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2pPr>
    <a:lvl3pPr marL="2108515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3pPr>
    <a:lvl4pPr marL="3162772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4pPr>
    <a:lvl5pPr marL="421703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5pPr>
    <a:lvl6pPr marL="5271287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6pPr>
    <a:lvl7pPr marL="6325545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7pPr>
    <a:lvl8pPr marL="7379802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8pPr>
    <a:lvl9pPr marL="843406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F9302-A7BC-43CC-9330-1DD0E1B46E38}" v="120" dt="2020-09-14T02:41:57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van der Gugten" userId="7f21a4fc-3524-4ee7-8ac5-85c0ef283e77" providerId="ADAL" clId="{1D2F9302-A7BC-43CC-9330-1DD0E1B46E38}"/>
    <pc:docChg chg="undo custSel modSld">
      <pc:chgData name="Andy van der Gugten" userId="7f21a4fc-3524-4ee7-8ac5-85c0ef283e77" providerId="ADAL" clId="{1D2F9302-A7BC-43CC-9330-1DD0E1B46E38}" dt="2020-09-14T02:41:57.033" v="162" actId="1036"/>
      <pc:docMkLst>
        <pc:docMk/>
      </pc:docMkLst>
      <pc:sldChg chg="addSp delSp modSp mod">
        <pc:chgData name="Andy van der Gugten" userId="7f21a4fc-3524-4ee7-8ac5-85c0ef283e77" providerId="ADAL" clId="{1D2F9302-A7BC-43CC-9330-1DD0E1B46E38}" dt="2020-09-14T02:41:57.033" v="162" actId="1036"/>
        <pc:sldMkLst>
          <pc:docMk/>
          <pc:sldMk cId="1237998511" sldId="256"/>
        </pc:sldMkLst>
        <pc:spChg chg="add del mod">
          <ac:chgData name="Andy van der Gugten" userId="7f21a4fc-3524-4ee7-8ac5-85c0ef283e77" providerId="ADAL" clId="{1D2F9302-A7BC-43CC-9330-1DD0E1B46E38}" dt="2020-09-14T02:37:15.334" v="11" actId="478"/>
          <ac:spMkLst>
            <pc:docMk/>
            <pc:sldMk cId="1237998511" sldId="256"/>
            <ac:spMk id="2" creationId="{979C48CA-5DBF-4866-9F0B-9F96A11BCD5E}"/>
          </ac:spMkLst>
        </pc:spChg>
        <pc:spChg chg="add del mod">
          <ac:chgData name="Andy van der Gugten" userId="7f21a4fc-3524-4ee7-8ac5-85c0ef283e77" providerId="ADAL" clId="{1D2F9302-A7BC-43CC-9330-1DD0E1B46E38}" dt="2020-09-14T02:37:18.539" v="13" actId="478"/>
          <ac:spMkLst>
            <pc:docMk/>
            <pc:sldMk cId="1237998511" sldId="256"/>
            <ac:spMk id="3" creationId="{20171B84-1AF2-493B-9A5A-DF3905399E17}"/>
          </ac:spMkLst>
        </pc:spChg>
        <pc:spChg chg="add mod">
          <ac:chgData name="Andy van der Gugten" userId="7f21a4fc-3524-4ee7-8ac5-85c0ef283e77" providerId="ADAL" clId="{1D2F9302-A7BC-43CC-9330-1DD0E1B46E38}" dt="2020-09-14T02:41:29.433" v="133" actId="20577"/>
          <ac:spMkLst>
            <pc:docMk/>
            <pc:sldMk cId="1237998511" sldId="256"/>
            <ac:spMk id="8" creationId="{6082C396-4E2D-43A1-94FF-42ACAE50AA7C}"/>
          </ac:spMkLst>
        </pc:spChg>
        <pc:spChg chg="mod">
          <ac:chgData name="Andy van der Gugten" userId="7f21a4fc-3524-4ee7-8ac5-85c0ef283e77" providerId="ADAL" clId="{1D2F9302-A7BC-43CC-9330-1DD0E1B46E38}" dt="2020-09-14T02:41:51.603" v="139" actId="403"/>
          <ac:spMkLst>
            <pc:docMk/>
            <pc:sldMk cId="1237998511" sldId="256"/>
            <ac:spMk id="43" creationId="{E53BBE77-1FAD-4F97-9D8C-711389035140}"/>
          </ac:spMkLst>
        </pc:spChg>
        <pc:spChg chg="mod">
          <ac:chgData name="Andy van der Gugten" userId="7f21a4fc-3524-4ee7-8ac5-85c0ef283e77" providerId="ADAL" clId="{1D2F9302-A7BC-43CC-9330-1DD0E1B46E38}" dt="2020-09-14T02:38:52.553" v="32" actId="404"/>
          <ac:spMkLst>
            <pc:docMk/>
            <pc:sldMk cId="1237998511" sldId="256"/>
            <ac:spMk id="64" creationId="{4238E6F5-6981-42CD-8756-9739361EEB3C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68" creationId="{68A72ACF-35FA-48DD-A81B-09F19BBA3F46}"/>
          </ac:spMkLst>
        </pc:spChg>
        <pc:spChg chg="mod">
          <ac:chgData name="Andy van der Gugten" userId="7f21a4fc-3524-4ee7-8ac5-85c0ef283e77" providerId="ADAL" clId="{1D2F9302-A7BC-43CC-9330-1DD0E1B46E38}" dt="2020-09-14T02:38:38.886" v="20" actId="20577"/>
          <ac:spMkLst>
            <pc:docMk/>
            <pc:sldMk cId="1237998511" sldId="256"/>
            <ac:spMk id="71" creationId="{850C2783-4355-46C5-BB97-D8362825FA3D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74" creationId="{8B1332CB-7F08-47CA-B13B-12402668BC9D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80" creationId="{D98AAA6C-3844-4EB7-A2E8-2AA1F9288084}"/>
          </ac:spMkLst>
        </pc:spChg>
        <pc:spChg chg="mod">
          <ac:chgData name="Andy van der Gugten" userId="7f21a4fc-3524-4ee7-8ac5-85c0ef283e77" providerId="ADAL" clId="{1D2F9302-A7BC-43CC-9330-1DD0E1B46E38}" dt="2020-09-14T02:38:59.719" v="35" actId="20577"/>
          <ac:spMkLst>
            <pc:docMk/>
            <pc:sldMk cId="1237998511" sldId="256"/>
            <ac:spMk id="104" creationId="{3F27BBED-9D35-459D-996D-9586BA013C39}"/>
          </ac:spMkLst>
        </pc:spChg>
        <pc:spChg chg="mod">
          <ac:chgData name="Andy van der Gugten" userId="7f21a4fc-3524-4ee7-8ac5-85c0ef283e77" providerId="ADAL" clId="{1D2F9302-A7BC-43CC-9330-1DD0E1B46E38}" dt="2020-09-14T02:39:07.810" v="38" actId="20577"/>
          <ac:spMkLst>
            <pc:docMk/>
            <pc:sldMk cId="1237998511" sldId="256"/>
            <ac:spMk id="110" creationId="{935D8950-05D0-4F97-A757-6706CC5E93D3}"/>
          </ac:spMkLst>
        </pc:spChg>
        <pc:spChg chg="mod">
          <ac:chgData name="Andy van der Gugten" userId="7f21a4fc-3524-4ee7-8ac5-85c0ef283e77" providerId="ADAL" clId="{1D2F9302-A7BC-43CC-9330-1DD0E1B46E38}" dt="2020-09-14T02:39:17.166" v="41" actId="20577"/>
          <ac:spMkLst>
            <pc:docMk/>
            <pc:sldMk cId="1237998511" sldId="256"/>
            <ac:spMk id="116" creationId="{57CCC291-D8CE-4E5B-9BEF-7C9B0B24F00C}"/>
          </ac:spMkLst>
        </pc:spChg>
        <pc:spChg chg="mod">
          <ac:chgData name="Andy van der Gugten" userId="7f21a4fc-3524-4ee7-8ac5-85c0ef283e77" providerId="ADAL" clId="{1D2F9302-A7BC-43CC-9330-1DD0E1B46E38}" dt="2020-09-14T02:40:19.302" v="54" actId="21"/>
          <ac:spMkLst>
            <pc:docMk/>
            <pc:sldMk cId="1237998511" sldId="256"/>
            <ac:spMk id="122" creationId="{5606D007-1B84-4DEF-8249-7D5A2BEBE6A3}"/>
          </ac:spMkLst>
        </pc:spChg>
        <pc:spChg chg="mod">
          <ac:chgData name="Andy van der Gugten" userId="7f21a4fc-3524-4ee7-8ac5-85c0ef283e77" providerId="ADAL" clId="{1D2F9302-A7BC-43CC-9330-1DD0E1B46E38}" dt="2020-09-14T02:41:57.033" v="162" actId="1036"/>
          <ac:spMkLst>
            <pc:docMk/>
            <pc:sldMk cId="1237998511" sldId="256"/>
            <ac:spMk id="151" creationId="{1DFD4710-D9D4-49E6-B547-F79EC53A0440}"/>
          </ac:spMkLst>
        </pc:s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60" creationId="{E3321257-4DA9-462B-8DB8-7F471E8FE6C6}"/>
          </ac:grpSpMkLst>
        </pc:grpChg>
        <pc:grpChg chg="add del mod">
          <ac:chgData name="Andy van der Gugten" userId="7f21a4fc-3524-4ee7-8ac5-85c0ef283e77" providerId="ADAL" clId="{1D2F9302-A7BC-43CC-9330-1DD0E1B46E38}" dt="2020-09-14T02:38:38.152" v="19" actId="478"/>
          <ac:grpSpMkLst>
            <pc:docMk/>
            <pc:sldMk cId="1237998511" sldId="256"/>
            <ac:grpSpMk id="66" creationId="{78AF6262-BC55-41C0-837A-A399F605C4AB}"/>
          </ac:grpSpMkLst>
        </pc:grpChg>
        <pc:grpChg chg="add del mod">
          <ac:chgData name="Andy van der Gugten" userId="7f21a4fc-3524-4ee7-8ac5-85c0ef283e77" providerId="ADAL" clId="{1D2F9302-A7BC-43CC-9330-1DD0E1B46E38}" dt="2020-09-14T02:38:40.839" v="22" actId="478"/>
          <ac:grpSpMkLst>
            <pc:docMk/>
            <pc:sldMk cId="1237998511" sldId="256"/>
            <ac:grpSpMk id="69" creationId="{477D2B86-415D-4C46-B71F-B4EE2A624EA1}"/>
          </ac:grpSpMkLst>
        </pc:grpChg>
        <pc:grpChg chg="add del mod">
          <ac:chgData name="Andy van der Gugten" userId="7f21a4fc-3524-4ee7-8ac5-85c0ef283e77" providerId="ADAL" clId="{1D2F9302-A7BC-43CC-9330-1DD0E1B46E38}" dt="2020-09-14T02:38:39.998" v="21" actId="478"/>
          <ac:grpSpMkLst>
            <pc:docMk/>
            <pc:sldMk cId="1237998511" sldId="256"/>
            <ac:grpSpMk id="72" creationId="{05F886C3-C667-463C-82B4-C0113D452D07}"/>
          </ac:grpSpMkLst>
        </pc:grpChg>
        <pc:grpChg chg="add del mod">
          <ac:chgData name="Andy van der Gugten" userId="7f21a4fc-3524-4ee7-8ac5-85c0ef283e77" providerId="ADAL" clId="{1D2F9302-A7BC-43CC-9330-1DD0E1B46E38}" dt="2020-09-14T02:38:41.728" v="23" actId="478"/>
          <ac:grpSpMkLst>
            <pc:docMk/>
            <pc:sldMk cId="1237998511" sldId="256"/>
            <ac:grpSpMk id="76" creationId="{0D7EE634-6B01-4EFC-8CDF-F4315C0EFB8E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00" creationId="{F209DFA3-D0AB-417F-BA10-940E9AF6CFE4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06" creationId="{1BA03443-F73B-4982-AF70-2A1353CE1066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12" creationId="{2D86B381-90B8-4BCB-A42C-59EF6AB502AE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18" creationId="{C9331F8F-ECEB-4290-B0E0-D5ECA291B6B6}"/>
          </ac:grpSpMkLst>
        </pc:grp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62" creationId="{BF90014A-734B-44AB-9B61-9D14DAFF0BE2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67" creationId="{CB7B4606-AD97-48B3-9BCF-FC3B4F2F96B4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0" creationId="{EC7F8CEE-1123-4A60-BEE7-7D2126B10301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3" creationId="{5FC715D2-F00B-433D-A408-8CE44B912FBA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8" creationId="{6E8F3050-00D8-43BC-88B3-15F3BDA7D203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2" creationId="{43681CED-92A7-4450-9B70-321EDB51714C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4" creationId="{9F9767C9-6E60-49CA-B137-A224A8553122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6" creationId="{B2A9F890-86EB-41D0-A3BC-A3EA5293A4C8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8" creationId="{9DE457FB-D8CF-4532-959B-EEC64070B83F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0" creationId="{0FFC276E-B7A2-498D-8BDF-3432D9C10A70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2" creationId="{81DEB565-41A3-47B5-A338-F889785F5DD7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4" creationId="{E465B912-2627-4E72-92F1-1193F71C4547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6" creationId="{B9A72E8D-531B-4146-B30D-C68EBADBD668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8" creationId="{A3E7BA4E-1B87-4075-9933-049F31E9D2E1}"/>
          </ac:picMkLst>
        </pc:picChg>
        <pc:picChg chg="mod">
          <ac:chgData name="Andy van der Gugten" userId="7f21a4fc-3524-4ee7-8ac5-85c0ef283e77" providerId="ADAL" clId="{1D2F9302-A7BC-43CC-9330-1DD0E1B46E38}" dt="2020-09-14T02:38:55.663" v="33"/>
          <ac:picMkLst>
            <pc:docMk/>
            <pc:sldMk cId="1237998511" sldId="256"/>
            <ac:picMk id="102" creationId="{DA5C1946-5428-47E2-B3E1-68D31708825D}"/>
          </ac:picMkLst>
        </pc:picChg>
        <pc:picChg chg="mod">
          <ac:chgData name="Andy van der Gugten" userId="7f21a4fc-3524-4ee7-8ac5-85c0ef283e77" providerId="ADAL" clId="{1D2F9302-A7BC-43CC-9330-1DD0E1B46E38}" dt="2020-09-14T02:39:01.696" v="36"/>
          <ac:picMkLst>
            <pc:docMk/>
            <pc:sldMk cId="1237998511" sldId="256"/>
            <ac:picMk id="108" creationId="{2C5DD7BA-4384-45CB-B2E0-1392B3713FE6}"/>
          </ac:picMkLst>
        </pc:picChg>
        <pc:picChg chg="mod">
          <ac:chgData name="Andy van der Gugten" userId="7f21a4fc-3524-4ee7-8ac5-85c0ef283e77" providerId="ADAL" clId="{1D2F9302-A7BC-43CC-9330-1DD0E1B46E38}" dt="2020-09-14T02:39:10.435" v="39"/>
          <ac:picMkLst>
            <pc:docMk/>
            <pc:sldMk cId="1237998511" sldId="256"/>
            <ac:picMk id="114" creationId="{3183FA67-CA04-43B9-A387-40152F9F6753}"/>
          </ac:picMkLst>
        </pc:picChg>
        <pc:picChg chg="mod">
          <ac:chgData name="Andy van der Gugten" userId="7f21a4fc-3524-4ee7-8ac5-85c0ef283e77" providerId="ADAL" clId="{1D2F9302-A7BC-43CC-9330-1DD0E1B46E38}" dt="2020-09-14T02:39:30.650" v="42"/>
          <ac:picMkLst>
            <pc:docMk/>
            <pc:sldMk cId="1237998511" sldId="256"/>
            <ac:picMk id="120" creationId="{DB41C883-C96B-4B73-9BFD-FE910232A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30271618" cy="21376440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05"/>
                </a:moveTo>
                <a:lnTo>
                  <a:pt x="10692003" y="7560005"/>
                </a:lnTo>
                <a:lnTo>
                  <a:pt x="10692003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lang="en-NZ" sz="2155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4898" y="2783310"/>
            <a:ext cx="22985413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82" y="11974838"/>
            <a:ext cx="211926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31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318E-204F-4805-9241-109140E3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3" y="1257200"/>
            <a:ext cx="26818594" cy="1762325"/>
          </a:xfrm>
        </p:spPr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BAFF1-48EF-4575-84C8-931E3C82C0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0784" y="5241960"/>
            <a:ext cx="12863988" cy="2569004"/>
          </a:xfrm>
        </p:spPr>
        <p:txBody>
          <a:bodyPr anchor="b"/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1" indent="0">
              <a:buNone/>
              <a:defRPr sz="1680" b="1"/>
            </a:lvl4pPr>
            <a:lvl5pPr marL="1920296" indent="0">
              <a:buNone/>
              <a:defRPr sz="1680" b="1"/>
            </a:lvl5pPr>
            <a:lvl6pPr marL="2400370" indent="0">
              <a:buNone/>
              <a:defRPr sz="1680" b="1"/>
            </a:lvl6pPr>
            <a:lvl7pPr marL="2880444" indent="0">
              <a:buNone/>
              <a:defRPr sz="1680" b="1"/>
            </a:lvl7pPr>
            <a:lvl8pPr marL="3360518" indent="0">
              <a:buNone/>
              <a:defRPr sz="1680" b="1"/>
            </a:lvl8pPr>
            <a:lvl9pPr marL="3840591" indent="0">
              <a:buNone/>
              <a:defRPr sz="1680" b="1"/>
            </a:lvl9pPr>
          </a:lstStyle>
          <a:p>
            <a:pPr lvl="0"/>
            <a:r>
              <a:rPr lang="en-NZ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20B9-4647-45A3-B329-C27D50F8E75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0784" y="7812600"/>
            <a:ext cx="12863988" cy="983310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E50D-1FBF-45A7-BF92-6E71260F3AC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5465395" y="5242076"/>
            <a:ext cx="12863988" cy="2569004"/>
          </a:xfrm>
        </p:spPr>
        <p:txBody>
          <a:bodyPr anchor="b"/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1" indent="0">
              <a:buNone/>
              <a:defRPr sz="1680" b="1"/>
            </a:lvl4pPr>
            <a:lvl5pPr marL="1920296" indent="0">
              <a:buNone/>
              <a:defRPr sz="1680" b="1"/>
            </a:lvl5pPr>
            <a:lvl6pPr marL="2400370" indent="0">
              <a:buNone/>
              <a:defRPr sz="1680" b="1"/>
            </a:lvl6pPr>
            <a:lvl7pPr marL="2880444" indent="0">
              <a:buNone/>
              <a:defRPr sz="1680" b="1"/>
            </a:lvl7pPr>
            <a:lvl8pPr marL="3360518" indent="0">
              <a:buNone/>
              <a:defRPr sz="1680" b="1"/>
            </a:lvl8pPr>
            <a:lvl9pPr marL="3840591" indent="0">
              <a:buNone/>
              <a:defRPr sz="1680" b="1"/>
            </a:lvl9pPr>
          </a:lstStyle>
          <a:p>
            <a:pPr lvl="0"/>
            <a:r>
              <a:rPr lang="en-NZ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30193-2CF3-444A-B59E-6D50BA53155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5465395" y="7812600"/>
            <a:ext cx="12863988" cy="983310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DC02A-4F29-4404-9EFC-49AE7E67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5301D-C89C-411D-B120-A040A6BA9A70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EFA-3741-478C-9C39-C7B79DC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879B-E4C3-41AE-9DA9-067FBA0F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1E75-5405-414F-912E-E64E100AA793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2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973686-28EA-428C-9814-965EE8508F4C}"/>
              </a:ext>
            </a:extLst>
          </p:cNvPr>
          <p:cNvSpPr/>
          <p:nvPr userDrawn="1"/>
        </p:nvSpPr>
        <p:spPr>
          <a:xfrm flipV="1">
            <a:off x="5" y="3019525"/>
            <a:ext cx="28331764" cy="18364100"/>
          </a:xfrm>
          <a:prstGeom prst="rect">
            <a:avLst/>
          </a:prstGeom>
          <a:solidFill>
            <a:srgbClr val="009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1C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0783" y="5522700"/>
            <a:ext cx="26204396" cy="12123000"/>
          </a:xfrm>
        </p:spPr>
        <p:txBody>
          <a:bodyPr>
            <a:normAutofit/>
          </a:bodyPr>
          <a:lstStyle>
            <a:lvl1pPr>
              <a:defRPr sz="1890" baseline="0">
                <a:solidFill>
                  <a:schemeClr val="bg1"/>
                </a:solidFill>
              </a:defRPr>
            </a:lvl1pPr>
            <a:lvl2pPr>
              <a:defRPr sz="1890" baseline="0">
                <a:solidFill>
                  <a:schemeClr val="bg1"/>
                </a:solidFill>
              </a:defRPr>
            </a:lvl2pPr>
            <a:lvl3pPr>
              <a:defRPr sz="1890" baseline="0">
                <a:solidFill>
                  <a:schemeClr val="bg1"/>
                </a:solidFill>
              </a:defRPr>
            </a:lvl3pPr>
            <a:lvl4pPr>
              <a:defRPr sz="1890" baseline="0">
                <a:solidFill>
                  <a:schemeClr val="bg1"/>
                </a:solidFill>
              </a:defRPr>
            </a:lvl4pPr>
            <a:lvl5pPr>
              <a:defRPr sz="189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079-6A31-45FD-B847-7E87273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521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EFA-3741-478C-9C39-C7B79DC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1E75-5405-414F-912E-E64E100AA793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A61A-BCF9-4397-B979-2BAD7B72CA57}"/>
              </a:ext>
            </a:extLst>
          </p:cNvPr>
          <p:cNvSpPr/>
          <p:nvPr userDrawn="1"/>
        </p:nvSpPr>
        <p:spPr>
          <a:xfrm>
            <a:off x="-64116" y="3282494"/>
            <a:ext cx="28395882" cy="18101130"/>
          </a:xfrm>
          <a:prstGeom prst="rect">
            <a:avLst/>
          </a:prstGeom>
          <a:solidFill>
            <a:srgbClr val="00ABD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9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78E5E-80BE-4C93-9A6D-ECBD0753AC96}"/>
              </a:ext>
            </a:extLst>
          </p:cNvPr>
          <p:cNvSpPr txBox="1"/>
          <p:nvPr userDrawn="1"/>
        </p:nvSpPr>
        <p:spPr>
          <a:xfrm>
            <a:off x="1268688" y="4536211"/>
            <a:ext cx="4283965" cy="330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895">
                <a:solidFill>
                  <a:srgbClr val="0091C1"/>
                </a:solidFill>
                <a:latin typeface="+mj-lt"/>
              </a:rPr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DB594-E59B-461B-B6B4-E4AF0F179F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16743" y="7328089"/>
            <a:ext cx="20441728" cy="12122998"/>
          </a:xfrm>
        </p:spPr>
        <p:txBody>
          <a:bodyPr/>
          <a:lstStyle>
            <a:lvl1pPr marL="0" indent="0">
              <a:buNone/>
              <a:defRPr sz="2520"/>
            </a:lvl1pPr>
          </a:lstStyle>
          <a:p>
            <a:pPr lvl="0"/>
            <a:r>
              <a:rPr lang="en-NZ"/>
              <a:t>Quote</a:t>
            </a:r>
          </a:p>
          <a:p>
            <a:pPr lvl="0"/>
            <a:r>
              <a:rPr lang="en-NZ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63548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Ou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0789" y="7105425"/>
            <a:ext cx="17339822" cy="12123000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B999-8E75-49BF-9A46-A3BF618D734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50D18-8F6B-4E13-96BF-38C7111C3486}"/>
              </a:ext>
            </a:extLst>
          </p:cNvPr>
          <p:cNvSpPr/>
          <p:nvPr userDrawn="1"/>
        </p:nvSpPr>
        <p:spPr>
          <a:xfrm>
            <a:off x="20458366" y="3233961"/>
            <a:ext cx="7867663" cy="18149665"/>
          </a:xfrm>
          <a:prstGeom prst="rect">
            <a:avLst/>
          </a:prstGeom>
          <a:solidFill>
            <a:srgbClr val="00ABD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9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4A929-D4E0-4369-AA9B-12DEAB70DF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83868" y="13764854"/>
            <a:ext cx="5520075" cy="7319508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</a:lstStyle>
          <a:p>
            <a:pPr lvl="0"/>
            <a:r>
              <a:rPr lang="en-NZ"/>
              <a:t>Quote</a:t>
            </a:r>
          </a:p>
          <a:p>
            <a:pPr lvl="0"/>
            <a:r>
              <a:rPr lang="en-NZ"/>
              <a:t>Author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B03642-88E6-4362-AAC2-6D526401D7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5019" y="4849200"/>
            <a:ext cx="12560044" cy="1347000"/>
          </a:xfrm>
        </p:spPr>
        <p:txBody>
          <a:bodyPr>
            <a:noAutofit/>
          </a:bodyPr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NZ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60229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30271618" cy="21376440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05"/>
                </a:moveTo>
                <a:lnTo>
                  <a:pt x="10692003" y="7560005"/>
                </a:lnTo>
                <a:lnTo>
                  <a:pt x="10692003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NZ" sz="2155"/>
          </a:p>
        </p:txBody>
      </p:sp>
    </p:spTree>
    <p:extLst>
      <p:ext uri="{BB962C8B-B14F-4D97-AF65-F5344CB8AC3E}">
        <p14:creationId xmlns:p14="http://schemas.microsoft.com/office/powerpoint/2010/main" val="280839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18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5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9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774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820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18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2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5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9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59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1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5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9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3F2-7320-47E9-94CA-89FAAD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076" y="9743300"/>
            <a:ext cx="25137962" cy="3592000"/>
          </a:xfrm>
        </p:spPr>
        <p:txBody>
          <a:bodyPr anchor="t" anchorCtr="0">
            <a:noAutofit/>
          </a:bodyPr>
          <a:lstStyle>
            <a:lvl1pPr algn="l">
              <a:defRPr sz="7560">
                <a:solidFill>
                  <a:schemeClr val="bg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BF35-539F-400F-A274-DFC064C4B4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8072" y="13391425"/>
            <a:ext cx="11308510" cy="1571500"/>
          </a:xfrm>
        </p:spPr>
        <p:txBody>
          <a:bodyPr>
            <a:normAutofit/>
          </a:bodyPr>
          <a:lstStyle>
            <a:lvl1pPr marL="0" indent="0" algn="l">
              <a:buNone/>
              <a:defRPr sz="1890" b="1">
                <a:solidFill>
                  <a:schemeClr val="bg1"/>
                </a:solidFill>
                <a:latin typeface="+mj-lt"/>
              </a:defRPr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1" indent="0" algn="ctr">
              <a:buNone/>
              <a:defRPr sz="1680"/>
            </a:lvl4pPr>
            <a:lvl5pPr marL="1920296" indent="0" algn="ctr">
              <a:buNone/>
              <a:defRPr sz="1680"/>
            </a:lvl5pPr>
            <a:lvl6pPr marL="2400370" indent="0" algn="ctr">
              <a:buNone/>
              <a:defRPr sz="1680"/>
            </a:lvl6pPr>
            <a:lvl7pPr marL="2880444" indent="0" algn="ctr">
              <a:buNone/>
              <a:defRPr sz="1680"/>
            </a:lvl7pPr>
            <a:lvl8pPr marL="3360518" indent="0" algn="ctr">
              <a:buNone/>
              <a:defRPr sz="1680"/>
            </a:lvl8pPr>
            <a:lvl9pPr marL="3840591" indent="0" algn="ctr">
              <a:buNone/>
              <a:defRPr sz="1680"/>
            </a:lvl9pPr>
          </a:lstStyle>
          <a:p>
            <a:r>
              <a:rPr lang="en-NZ"/>
              <a:t>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05692-92F7-46E3-9E59-B2D188216A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619" y="18262801"/>
            <a:ext cx="1501127" cy="17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1C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079-6A31-45FD-B847-7E87273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B999-8E75-49BF-9A46-A3BF618D734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3F2-7320-47E9-94CA-89FAAD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0023925"/>
            <a:ext cx="30278195" cy="2447050"/>
          </a:xfrm>
        </p:spPr>
        <p:txBody>
          <a:bodyPr anchor="t" anchorCtr="0">
            <a:noAutofit/>
          </a:bodyPr>
          <a:lstStyle>
            <a:lvl1pPr algn="ctr">
              <a:defRPr sz="7560">
                <a:solidFill>
                  <a:schemeClr val="bg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BF35-539F-400F-A274-DFC064C4B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8072" y="13391430"/>
            <a:ext cx="24682049" cy="354071"/>
          </a:xfrm>
        </p:spPr>
        <p:txBody>
          <a:bodyPr>
            <a:spAutoFit/>
          </a:bodyPr>
          <a:lstStyle>
            <a:lvl1pPr marL="300046" indent="-300046" algn="l">
              <a:buFont typeface="Arial" panose="020B0604020202020204" pitchFamily="34" charset="0"/>
              <a:buChar char="•"/>
              <a:defRPr sz="1890" b="0">
                <a:solidFill>
                  <a:schemeClr val="bg1"/>
                </a:solidFill>
                <a:latin typeface="+mn-lt"/>
              </a:defRPr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1" indent="0" algn="ctr">
              <a:buNone/>
              <a:defRPr sz="1680"/>
            </a:lvl4pPr>
            <a:lvl5pPr marL="1920296" indent="0" algn="ctr">
              <a:buNone/>
              <a:defRPr sz="1680"/>
            </a:lvl5pPr>
            <a:lvl6pPr marL="2400370" indent="0" algn="ctr">
              <a:buNone/>
              <a:defRPr sz="1680"/>
            </a:lvl6pPr>
            <a:lvl7pPr marL="2880444" indent="0" algn="ctr">
              <a:buNone/>
              <a:defRPr sz="1680"/>
            </a:lvl7pPr>
            <a:lvl8pPr marL="3360518" indent="0" algn="ctr">
              <a:buNone/>
              <a:defRPr sz="1680"/>
            </a:lvl8pPr>
            <a:lvl9pPr marL="3840591" indent="0" algn="ctr">
              <a:buNone/>
              <a:defRPr sz="1680"/>
            </a:lvl9pPr>
          </a:lstStyle>
          <a:p>
            <a:r>
              <a:rPr lang="en-NZ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95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76A3-6955-48BA-99A8-10681191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CDDD-FAF7-40CD-85A1-7C36E5BB38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0784" y="5522700"/>
            <a:ext cx="12863988" cy="12123000"/>
          </a:xfrm>
        </p:spPr>
        <p:txBody>
          <a:bodyPr/>
          <a:lstStyle/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F250-7830-4502-91E9-3F7E7A5650E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465395" y="5522700"/>
            <a:ext cx="12863988" cy="12123000"/>
          </a:xfrm>
        </p:spPr>
        <p:txBody>
          <a:bodyPr/>
          <a:lstStyle/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7A16-E81C-4B80-BC06-93C8C026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00565-9BF4-4B0B-9BC9-7ED427F9596A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" y="2682415"/>
            <a:ext cx="27468822" cy="17953"/>
          </a:xfrm>
          <a:custGeom>
            <a:avLst/>
            <a:gdLst/>
            <a:ahLst/>
            <a:cxnLst/>
            <a:rect l="l" t="t" r="r" b="b"/>
            <a:pathLst>
              <a:path w="9702165" h="6350">
                <a:moveTo>
                  <a:pt x="0" y="5972"/>
                </a:moveTo>
                <a:lnTo>
                  <a:pt x="9702004" y="0"/>
                </a:lnTo>
              </a:path>
            </a:pathLst>
          </a:custGeom>
          <a:ln w="63500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21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19"/>
            <a:ext cx="2688172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5"/>
            <a:ext cx="9688068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2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 sz="3832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DA0EA-75C7-48A0-B410-A88EA7A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3" y="1257200"/>
            <a:ext cx="26818594" cy="1762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93BC-F2F3-4E83-AD3F-6A0E9CAE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0783" y="5522700"/>
            <a:ext cx="26818594" cy="121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724B-3B08-412E-B1C0-DCA12C43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17457" y="19901926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3620B-05BA-41FA-B245-5649DD57649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lvl1pPr algn="l" defTabSz="960147" rtl="0" eaLnBrk="1" latinLnBrk="0" hangingPunct="1">
        <a:lnSpc>
          <a:spcPct val="90000"/>
        </a:lnSpc>
        <a:spcBef>
          <a:spcPct val="0"/>
        </a:spcBef>
        <a:buNone/>
        <a:defRPr lang="en-NZ" sz="3360" b="1" kern="1200" cap="none" baseline="0" dirty="0" smtClean="0">
          <a:solidFill>
            <a:srgbClr val="0091C1"/>
          </a:solidFill>
          <a:latin typeface="+mj-lt"/>
          <a:ea typeface="+mj-ea"/>
          <a:cs typeface="+mj-cs"/>
        </a:defRPr>
      </a:lvl1pPr>
    </p:titleStyle>
    <p:bodyStyle>
      <a:lvl1pPr marL="240037" indent="-240037" algn="l" defTabSz="96014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20111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200185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80259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160333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640406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82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55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629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3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7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21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96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7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44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518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91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" y="2682415"/>
            <a:ext cx="27468822" cy="17953"/>
          </a:xfrm>
          <a:custGeom>
            <a:avLst/>
            <a:gdLst/>
            <a:ahLst/>
            <a:cxnLst/>
            <a:rect l="l" t="t" r="r" b="b"/>
            <a:pathLst>
              <a:path w="9702165" h="6350">
                <a:moveTo>
                  <a:pt x="0" y="5972"/>
                </a:moveTo>
                <a:lnTo>
                  <a:pt x="9702004" y="0"/>
                </a:lnTo>
              </a:path>
            </a:pathLst>
          </a:custGeom>
          <a:ln w="6350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21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6"/>
            <a:ext cx="2688172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5"/>
            <a:ext cx="9688068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8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140">
            <a:extLst>
              <a:ext uri="{FF2B5EF4-FFF2-40B4-BE49-F238E27FC236}">
                <a16:creationId xmlns:a16="http://schemas.microsoft.com/office/drawing/2014/main" id="{407C233A-C953-4F21-91A9-E5390DA9B536}"/>
              </a:ext>
            </a:extLst>
          </p:cNvPr>
          <p:cNvSpPr/>
          <p:nvPr/>
        </p:nvSpPr>
        <p:spPr>
          <a:xfrm>
            <a:off x="2490984" y="232904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5" name="Round Single Corner Rectangle 140">
            <a:extLst>
              <a:ext uri="{FF2B5EF4-FFF2-40B4-BE49-F238E27FC236}">
                <a16:creationId xmlns:a16="http://schemas.microsoft.com/office/drawing/2014/main" id="{29FFA3F7-00C7-4DF7-B012-8E3995DF342C}"/>
              </a:ext>
            </a:extLst>
          </p:cNvPr>
          <p:cNvSpPr/>
          <p:nvPr/>
        </p:nvSpPr>
        <p:spPr>
          <a:xfrm>
            <a:off x="7062984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6" name="Round Single Corner Rectangle 140">
            <a:extLst>
              <a:ext uri="{FF2B5EF4-FFF2-40B4-BE49-F238E27FC236}">
                <a16:creationId xmlns:a16="http://schemas.microsoft.com/office/drawing/2014/main" id="{E85C8FC0-C71C-4F27-8F5D-0AEB64DA8235}"/>
              </a:ext>
            </a:extLst>
          </p:cNvPr>
          <p:cNvSpPr/>
          <p:nvPr/>
        </p:nvSpPr>
        <p:spPr>
          <a:xfrm>
            <a:off x="9380319" y="232904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7" name="Round Single Corner Rectangle 143">
            <a:extLst>
              <a:ext uri="{FF2B5EF4-FFF2-40B4-BE49-F238E27FC236}">
                <a16:creationId xmlns:a16="http://schemas.microsoft.com/office/drawing/2014/main" id="{3C0C7AB8-FBDB-4A0B-A52E-7A72AFF4BB0A}"/>
              </a:ext>
            </a:extLst>
          </p:cNvPr>
          <p:cNvSpPr/>
          <p:nvPr/>
        </p:nvSpPr>
        <p:spPr>
          <a:xfrm>
            <a:off x="2490984" y="3533191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6" name="Rounded Rectangle 59">
            <a:extLst>
              <a:ext uri="{FF2B5EF4-FFF2-40B4-BE49-F238E27FC236}">
                <a16:creationId xmlns:a16="http://schemas.microsoft.com/office/drawing/2014/main" id="{88CE6FE7-6B0B-4AA7-926A-786920F7BD3F}"/>
              </a:ext>
            </a:extLst>
          </p:cNvPr>
          <p:cNvSpPr/>
          <p:nvPr/>
        </p:nvSpPr>
        <p:spPr>
          <a:xfrm>
            <a:off x="2490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E53BBE77-1FAD-4F97-9D8C-711389035140}"/>
              </a:ext>
            </a:extLst>
          </p:cNvPr>
          <p:cNvSpPr txBox="1">
            <a:spLocks/>
          </p:cNvSpPr>
          <p:nvPr/>
        </p:nvSpPr>
        <p:spPr>
          <a:xfrm>
            <a:off x="783778" y="345714"/>
            <a:ext cx="5357000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en-NZ" sz="6000" b="1" dirty="0">
                <a:solidFill>
                  <a:schemeClr val="tx2"/>
                </a:solidFill>
              </a:rPr>
              <a:t>Story map</a:t>
            </a:r>
          </a:p>
        </p:txBody>
      </p:sp>
      <p:sp>
        <p:nvSpPr>
          <p:cNvPr id="47" name="Round Single Corner Rectangle 140">
            <a:extLst>
              <a:ext uri="{FF2B5EF4-FFF2-40B4-BE49-F238E27FC236}">
                <a16:creationId xmlns:a16="http://schemas.microsoft.com/office/drawing/2014/main" id="{6B072F9E-7FB3-4077-B2B4-6A3BCDE76B76}"/>
              </a:ext>
            </a:extLst>
          </p:cNvPr>
          <p:cNvSpPr/>
          <p:nvPr/>
        </p:nvSpPr>
        <p:spPr>
          <a:xfrm>
            <a:off x="11634984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49" name="Round Single Corner Rectangle 140">
            <a:extLst>
              <a:ext uri="{FF2B5EF4-FFF2-40B4-BE49-F238E27FC236}">
                <a16:creationId xmlns:a16="http://schemas.microsoft.com/office/drawing/2014/main" id="{1C99A220-7B38-4154-A891-998D52039EF2}"/>
              </a:ext>
            </a:extLst>
          </p:cNvPr>
          <p:cNvSpPr/>
          <p:nvPr/>
        </p:nvSpPr>
        <p:spPr>
          <a:xfrm>
            <a:off x="16206984" y="234909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53" name="Rounded Rectangle 59">
            <a:extLst>
              <a:ext uri="{FF2B5EF4-FFF2-40B4-BE49-F238E27FC236}">
                <a16:creationId xmlns:a16="http://schemas.microsoft.com/office/drawing/2014/main" id="{7E974426-E7E2-4F35-840E-B3515636E4ED}"/>
              </a:ext>
            </a:extLst>
          </p:cNvPr>
          <p:cNvSpPr/>
          <p:nvPr/>
        </p:nvSpPr>
        <p:spPr>
          <a:xfrm>
            <a:off x="2490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5" name="Rounded Rectangle 59">
            <a:extLst>
              <a:ext uri="{FF2B5EF4-FFF2-40B4-BE49-F238E27FC236}">
                <a16:creationId xmlns:a16="http://schemas.microsoft.com/office/drawing/2014/main" id="{F92947AF-FA42-4D65-8FA5-D6E57594B2E1}"/>
              </a:ext>
            </a:extLst>
          </p:cNvPr>
          <p:cNvSpPr/>
          <p:nvPr/>
        </p:nvSpPr>
        <p:spPr>
          <a:xfrm>
            <a:off x="2490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7" name="Rounded Rectangle 59">
            <a:extLst>
              <a:ext uri="{FF2B5EF4-FFF2-40B4-BE49-F238E27FC236}">
                <a16:creationId xmlns:a16="http://schemas.microsoft.com/office/drawing/2014/main" id="{8129D3DD-45E2-4BE7-9019-D80352B8C14D}"/>
              </a:ext>
            </a:extLst>
          </p:cNvPr>
          <p:cNvSpPr/>
          <p:nvPr/>
        </p:nvSpPr>
        <p:spPr>
          <a:xfrm>
            <a:off x="2490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9" name="Rounded Rectangle 59">
            <a:extLst>
              <a:ext uri="{FF2B5EF4-FFF2-40B4-BE49-F238E27FC236}">
                <a16:creationId xmlns:a16="http://schemas.microsoft.com/office/drawing/2014/main" id="{6E92C7B6-A38D-4A1B-88F4-B152C6B68588}"/>
              </a:ext>
            </a:extLst>
          </p:cNvPr>
          <p:cNvSpPr/>
          <p:nvPr/>
        </p:nvSpPr>
        <p:spPr>
          <a:xfrm>
            <a:off x="4776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1" name="Rounded Rectangle 59">
            <a:extLst>
              <a:ext uri="{FF2B5EF4-FFF2-40B4-BE49-F238E27FC236}">
                <a16:creationId xmlns:a16="http://schemas.microsoft.com/office/drawing/2014/main" id="{3B425785-F8B6-48E2-B0B7-B2F5373993D1}"/>
              </a:ext>
            </a:extLst>
          </p:cNvPr>
          <p:cNvSpPr/>
          <p:nvPr/>
        </p:nvSpPr>
        <p:spPr>
          <a:xfrm>
            <a:off x="4776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3" name="Rounded Rectangle 59">
            <a:extLst>
              <a:ext uri="{FF2B5EF4-FFF2-40B4-BE49-F238E27FC236}">
                <a16:creationId xmlns:a16="http://schemas.microsoft.com/office/drawing/2014/main" id="{40156EF9-4079-49BA-AA89-93CAACCC6BDE}"/>
              </a:ext>
            </a:extLst>
          </p:cNvPr>
          <p:cNvSpPr/>
          <p:nvPr/>
        </p:nvSpPr>
        <p:spPr>
          <a:xfrm>
            <a:off x="4776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5" name="Rounded Rectangle 59">
            <a:extLst>
              <a:ext uri="{FF2B5EF4-FFF2-40B4-BE49-F238E27FC236}">
                <a16:creationId xmlns:a16="http://schemas.microsoft.com/office/drawing/2014/main" id="{01A6295E-5BAE-498C-BA2D-C1C06A495E0B}"/>
              </a:ext>
            </a:extLst>
          </p:cNvPr>
          <p:cNvSpPr/>
          <p:nvPr/>
        </p:nvSpPr>
        <p:spPr>
          <a:xfrm>
            <a:off x="4776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5" name="Rounded Rectangle 59">
            <a:extLst>
              <a:ext uri="{FF2B5EF4-FFF2-40B4-BE49-F238E27FC236}">
                <a16:creationId xmlns:a16="http://schemas.microsoft.com/office/drawing/2014/main" id="{A382F1BC-0305-4550-85CE-9D932A153FF1}"/>
              </a:ext>
            </a:extLst>
          </p:cNvPr>
          <p:cNvSpPr/>
          <p:nvPr/>
        </p:nvSpPr>
        <p:spPr>
          <a:xfrm>
            <a:off x="7062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7" name="Rounded Rectangle 59">
            <a:extLst>
              <a:ext uri="{FF2B5EF4-FFF2-40B4-BE49-F238E27FC236}">
                <a16:creationId xmlns:a16="http://schemas.microsoft.com/office/drawing/2014/main" id="{D7953060-2531-4DEC-B10D-9B20981FC5F5}"/>
              </a:ext>
            </a:extLst>
          </p:cNvPr>
          <p:cNvSpPr/>
          <p:nvPr/>
        </p:nvSpPr>
        <p:spPr>
          <a:xfrm>
            <a:off x="7062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9" name="Rounded Rectangle 59">
            <a:extLst>
              <a:ext uri="{FF2B5EF4-FFF2-40B4-BE49-F238E27FC236}">
                <a16:creationId xmlns:a16="http://schemas.microsoft.com/office/drawing/2014/main" id="{BF635B96-F015-4038-BE0B-10884B32E69B}"/>
              </a:ext>
            </a:extLst>
          </p:cNvPr>
          <p:cNvSpPr/>
          <p:nvPr/>
        </p:nvSpPr>
        <p:spPr>
          <a:xfrm>
            <a:off x="7062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1" name="Rounded Rectangle 59">
            <a:extLst>
              <a:ext uri="{FF2B5EF4-FFF2-40B4-BE49-F238E27FC236}">
                <a16:creationId xmlns:a16="http://schemas.microsoft.com/office/drawing/2014/main" id="{8BFBA58F-65C5-41BE-AAEA-D5A4BE5A9F1D}"/>
              </a:ext>
            </a:extLst>
          </p:cNvPr>
          <p:cNvSpPr/>
          <p:nvPr/>
        </p:nvSpPr>
        <p:spPr>
          <a:xfrm>
            <a:off x="7062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3" name="Round Single Corner Rectangle 143">
            <a:extLst>
              <a:ext uri="{FF2B5EF4-FFF2-40B4-BE49-F238E27FC236}">
                <a16:creationId xmlns:a16="http://schemas.microsoft.com/office/drawing/2014/main" id="{0F6035C5-3589-41BB-9937-670E02C1DE74}"/>
              </a:ext>
            </a:extLst>
          </p:cNvPr>
          <p:cNvSpPr/>
          <p:nvPr/>
        </p:nvSpPr>
        <p:spPr>
          <a:xfrm>
            <a:off x="4776984" y="3523166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85" name="Round Single Corner Rectangle 143">
            <a:extLst>
              <a:ext uri="{FF2B5EF4-FFF2-40B4-BE49-F238E27FC236}">
                <a16:creationId xmlns:a16="http://schemas.microsoft.com/office/drawing/2014/main" id="{9623E91F-8528-4522-9F4B-2D7223952D6F}"/>
              </a:ext>
            </a:extLst>
          </p:cNvPr>
          <p:cNvSpPr/>
          <p:nvPr/>
        </p:nvSpPr>
        <p:spPr>
          <a:xfrm>
            <a:off x="7062983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87" name="Rounded Rectangle 59">
            <a:extLst>
              <a:ext uri="{FF2B5EF4-FFF2-40B4-BE49-F238E27FC236}">
                <a16:creationId xmlns:a16="http://schemas.microsoft.com/office/drawing/2014/main" id="{9CEAB32F-8629-4CCA-A3F3-47B0FC273711}"/>
              </a:ext>
            </a:extLst>
          </p:cNvPr>
          <p:cNvSpPr/>
          <p:nvPr/>
        </p:nvSpPr>
        <p:spPr>
          <a:xfrm>
            <a:off x="9348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9" name="Rounded Rectangle 59">
            <a:extLst>
              <a:ext uri="{FF2B5EF4-FFF2-40B4-BE49-F238E27FC236}">
                <a16:creationId xmlns:a16="http://schemas.microsoft.com/office/drawing/2014/main" id="{4490A3C9-3DC0-4DE7-A116-AA8B76F602C2}"/>
              </a:ext>
            </a:extLst>
          </p:cNvPr>
          <p:cNvSpPr/>
          <p:nvPr/>
        </p:nvSpPr>
        <p:spPr>
          <a:xfrm>
            <a:off x="9348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1" name="Rounded Rectangle 59">
            <a:extLst>
              <a:ext uri="{FF2B5EF4-FFF2-40B4-BE49-F238E27FC236}">
                <a16:creationId xmlns:a16="http://schemas.microsoft.com/office/drawing/2014/main" id="{8CEE1F0F-C241-43AE-A720-1994AB1EB34F}"/>
              </a:ext>
            </a:extLst>
          </p:cNvPr>
          <p:cNvSpPr/>
          <p:nvPr/>
        </p:nvSpPr>
        <p:spPr>
          <a:xfrm>
            <a:off x="9348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3" name="Rounded Rectangle 59">
            <a:extLst>
              <a:ext uri="{FF2B5EF4-FFF2-40B4-BE49-F238E27FC236}">
                <a16:creationId xmlns:a16="http://schemas.microsoft.com/office/drawing/2014/main" id="{9C9F68B1-7E66-448E-B60E-8CC9EA8BF31B}"/>
              </a:ext>
            </a:extLst>
          </p:cNvPr>
          <p:cNvSpPr/>
          <p:nvPr/>
        </p:nvSpPr>
        <p:spPr>
          <a:xfrm>
            <a:off x="9348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5" name="Rounded Rectangle 59">
            <a:extLst>
              <a:ext uri="{FF2B5EF4-FFF2-40B4-BE49-F238E27FC236}">
                <a16:creationId xmlns:a16="http://schemas.microsoft.com/office/drawing/2014/main" id="{9DBE30BB-E768-4FA1-B4DC-0648AEB766A3}"/>
              </a:ext>
            </a:extLst>
          </p:cNvPr>
          <p:cNvSpPr/>
          <p:nvPr/>
        </p:nvSpPr>
        <p:spPr>
          <a:xfrm>
            <a:off x="11634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7" name="Rounded Rectangle 59">
            <a:extLst>
              <a:ext uri="{FF2B5EF4-FFF2-40B4-BE49-F238E27FC236}">
                <a16:creationId xmlns:a16="http://schemas.microsoft.com/office/drawing/2014/main" id="{C01EA121-7966-40FA-9F2E-2BC9C7B5AACF}"/>
              </a:ext>
            </a:extLst>
          </p:cNvPr>
          <p:cNvSpPr/>
          <p:nvPr/>
        </p:nvSpPr>
        <p:spPr>
          <a:xfrm>
            <a:off x="11634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9" name="Rounded Rectangle 59">
            <a:extLst>
              <a:ext uri="{FF2B5EF4-FFF2-40B4-BE49-F238E27FC236}">
                <a16:creationId xmlns:a16="http://schemas.microsoft.com/office/drawing/2014/main" id="{321E605B-851E-4A36-8AAC-2B60191BAAC6}"/>
              </a:ext>
            </a:extLst>
          </p:cNvPr>
          <p:cNvSpPr/>
          <p:nvPr/>
        </p:nvSpPr>
        <p:spPr>
          <a:xfrm>
            <a:off x="11634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1" name="Rounded Rectangle 59">
            <a:extLst>
              <a:ext uri="{FF2B5EF4-FFF2-40B4-BE49-F238E27FC236}">
                <a16:creationId xmlns:a16="http://schemas.microsoft.com/office/drawing/2014/main" id="{71850F5E-88E0-4A2F-9B6D-9FAF6F8DCFCF}"/>
              </a:ext>
            </a:extLst>
          </p:cNvPr>
          <p:cNvSpPr/>
          <p:nvPr/>
        </p:nvSpPr>
        <p:spPr>
          <a:xfrm>
            <a:off x="11634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3" name="Rounded Rectangle 59">
            <a:extLst>
              <a:ext uri="{FF2B5EF4-FFF2-40B4-BE49-F238E27FC236}">
                <a16:creationId xmlns:a16="http://schemas.microsoft.com/office/drawing/2014/main" id="{9D1B200C-01F2-444A-A24D-1DA8C5400C98}"/>
              </a:ext>
            </a:extLst>
          </p:cNvPr>
          <p:cNvSpPr/>
          <p:nvPr/>
        </p:nvSpPr>
        <p:spPr>
          <a:xfrm>
            <a:off x="13920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5" name="Rounded Rectangle 59">
            <a:extLst>
              <a:ext uri="{FF2B5EF4-FFF2-40B4-BE49-F238E27FC236}">
                <a16:creationId xmlns:a16="http://schemas.microsoft.com/office/drawing/2014/main" id="{7139D50D-0FE8-4809-89F9-1DA71ADB5556}"/>
              </a:ext>
            </a:extLst>
          </p:cNvPr>
          <p:cNvSpPr/>
          <p:nvPr/>
        </p:nvSpPr>
        <p:spPr>
          <a:xfrm>
            <a:off x="13920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7" name="Rounded Rectangle 59">
            <a:extLst>
              <a:ext uri="{FF2B5EF4-FFF2-40B4-BE49-F238E27FC236}">
                <a16:creationId xmlns:a16="http://schemas.microsoft.com/office/drawing/2014/main" id="{7A2F57FD-0A27-452A-BF5C-D3FCCC2338C3}"/>
              </a:ext>
            </a:extLst>
          </p:cNvPr>
          <p:cNvSpPr/>
          <p:nvPr/>
        </p:nvSpPr>
        <p:spPr>
          <a:xfrm>
            <a:off x="13920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9" name="Rounded Rectangle 59">
            <a:extLst>
              <a:ext uri="{FF2B5EF4-FFF2-40B4-BE49-F238E27FC236}">
                <a16:creationId xmlns:a16="http://schemas.microsoft.com/office/drawing/2014/main" id="{BBD85ACA-2F00-4B71-930E-D1D983B63523}"/>
              </a:ext>
            </a:extLst>
          </p:cNvPr>
          <p:cNvSpPr/>
          <p:nvPr/>
        </p:nvSpPr>
        <p:spPr>
          <a:xfrm>
            <a:off x="13920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11" name="Round Single Corner Rectangle 143">
            <a:extLst>
              <a:ext uri="{FF2B5EF4-FFF2-40B4-BE49-F238E27FC236}">
                <a16:creationId xmlns:a16="http://schemas.microsoft.com/office/drawing/2014/main" id="{ECE57DC0-1B26-4A3C-97DB-DFCD5071E61F}"/>
              </a:ext>
            </a:extLst>
          </p:cNvPr>
          <p:cNvSpPr/>
          <p:nvPr/>
        </p:nvSpPr>
        <p:spPr>
          <a:xfrm>
            <a:off x="9380319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3" name="Round Single Corner Rectangle 143">
            <a:extLst>
              <a:ext uri="{FF2B5EF4-FFF2-40B4-BE49-F238E27FC236}">
                <a16:creationId xmlns:a16="http://schemas.microsoft.com/office/drawing/2014/main" id="{9269D760-1175-49C4-A067-4039BE4B6BE7}"/>
              </a:ext>
            </a:extLst>
          </p:cNvPr>
          <p:cNvSpPr/>
          <p:nvPr/>
        </p:nvSpPr>
        <p:spPr>
          <a:xfrm>
            <a:off x="11634984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5" name="Round Single Corner Rectangle 143">
            <a:extLst>
              <a:ext uri="{FF2B5EF4-FFF2-40B4-BE49-F238E27FC236}">
                <a16:creationId xmlns:a16="http://schemas.microsoft.com/office/drawing/2014/main" id="{061371D3-1CA4-4F2D-9F6A-68A6340A8169}"/>
              </a:ext>
            </a:extLst>
          </p:cNvPr>
          <p:cNvSpPr/>
          <p:nvPr/>
        </p:nvSpPr>
        <p:spPr>
          <a:xfrm>
            <a:off x="16206984" y="3533191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7" name="Rounded Rectangle 59">
            <a:extLst>
              <a:ext uri="{FF2B5EF4-FFF2-40B4-BE49-F238E27FC236}">
                <a16:creationId xmlns:a16="http://schemas.microsoft.com/office/drawing/2014/main" id="{E753828B-E2DB-42E7-AF72-F62EB4EDB053}"/>
              </a:ext>
            </a:extLst>
          </p:cNvPr>
          <p:cNvSpPr/>
          <p:nvPr/>
        </p:nvSpPr>
        <p:spPr>
          <a:xfrm>
            <a:off x="16206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19" name="Rounded Rectangle 59">
            <a:extLst>
              <a:ext uri="{FF2B5EF4-FFF2-40B4-BE49-F238E27FC236}">
                <a16:creationId xmlns:a16="http://schemas.microsoft.com/office/drawing/2014/main" id="{927B74CB-298C-444E-80B4-C129763AD275}"/>
              </a:ext>
            </a:extLst>
          </p:cNvPr>
          <p:cNvSpPr/>
          <p:nvPr/>
        </p:nvSpPr>
        <p:spPr>
          <a:xfrm>
            <a:off x="16206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1" name="Rounded Rectangle 59">
            <a:extLst>
              <a:ext uri="{FF2B5EF4-FFF2-40B4-BE49-F238E27FC236}">
                <a16:creationId xmlns:a16="http://schemas.microsoft.com/office/drawing/2014/main" id="{6E03E226-87A3-4517-BC56-549E5A7F3446}"/>
              </a:ext>
            </a:extLst>
          </p:cNvPr>
          <p:cNvSpPr/>
          <p:nvPr/>
        </p:nvSpPr>
        <p:spPr>
          <a:xfrm>
            <a:off x="16206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3" name="Rounded Rectangle 59">
            <a:extLst>
              <a:ext uri="{FF2B5EF4-FFF2-40B4-BE49-F238E27FC236}">
                <a16:creationId xmlns:a16="http://schemas.microsoft.com/office/drawing/2014/main" id="{2D78182E-8DD2-4A24-AF63-0C90E2391507}"/>
              </a:ext>
            </a:extLst>
          </p:cNvPr>
          <p:cNvSpPr/>
          <p:nvPr/>
        </p:nvSpPr>
        <p:spPr>
          <a:xfrm>
            <a:off x="16206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5" name="Round Single Corner Rectangle 143">
            <a:extLst>
              <a:ext uri="{FF2B5EF4-FFF2-40B4-BE49-F238E27FC236}">
                <a16:creationId xmlns:a16="http://schemas.microsoft.com/office/drawing/2014/main" id="{7D24D90C-58B6-4495-ABD1-68CB4DB4B2DF}"/>
              </a:ext>
            </a:extLst>
          </p:cNvPr>
          <p:cNvSpPr/>
          <p:nvPr/>
        </p:nvSpPr>
        <p:spPr>
          <a:xfrm>
            <a:off x="13952319" y="3493482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27" name="Rounded Rectangle 59">
            <a:extLst>
              <a:ext uri="{FF2B5EF4-FFF2-40B4-BE49-F238E27FC236}">
                <a16:creationId xmlns:a16="http://schemas.microsoft.com/office/drawing/2014/main" id="{A3125BD2-E272-469A-8267-4C5928F00421}"/>
              </a:ext>
            </a:extLst>
          </p:cNvPr>
          <p:cNvSpPr/>
          <p:nvPr/>
        </p:nvSpPr>
        <p:spPr>
          <a:xfrm>
            <a:off x="18492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9" name="Rounded Rectangle 59">
            <a:extLst>
              <a:ext uri="{FF2B5EF4-FFF2-40B4-BE49-F238E27FC236}">
                <a16:creationId xmlns:a16="http://schemas.microsoft.com/office/drawing/2014/main" id="{3D0996DC-ADF4-41E2-8ACB-F93834BBF420}"/>
              </a:ext>
            </a:extLst>
          </p:cNvPr>
          <p:cNvSpPr/>
          <p:nvPr/>
        </p:nvSpPr>
        <p:spPr>
          <a:xfrm>
            <a:off x="18492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1" name="Rounded Rectangle 59">
            <a:extLst>
              <a:ext uri="{FF2B5EF4-FFF2-40B4-BE49-F238E27FC236}">
                <a16:creationId xmlns:a16="http://schemas.microsoft.com/office/drawing/2014/main" id="{6668A9BF-7CE2-45D0-A856-9638703DAB86}"/>
              </a:ext>
            </a:extLst>
          </p:cNvPr>
          <p:cNvSpPr/>
          <p:nvPr/>
        </p:nvSpPr>
        <p:spPr>
          <a:xfrm>
            <a:off x="18492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3" name="Rounded Rectangle 59">
            <a:extLst>
              <a:ext uri="{FF2B5EF4-FFF2-40B4-BE49-F238E27FC236}">
                <a16:creationId xmlns:a16="http://schemas.microsoft.com/office/drawing/2014/main" id="{A3644448-63EE-4EB8-BD97-6373F7949120}"/>
              </a:ext>
            </a:extLst>
          </p:cNvPr>
          <p:cNvSpPr/>
          <p:nvPr/>
        </p:nvSpPr>
        <p:spPr>
          <a:xfrm>
            <a:off x="18492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5" name="Round Single Corner Rectangle 143">
            <a:extLst>
              <a:ext uri="{FF2B5EF4-FFF2-40B4-BE49-F238E27FC236}">
                <a16:creationId xmlns:a16="http://schemas.microsoft.com/office/drawing/2014/main" id="{CE2C831C-B06D-4CC1-9D2B-F8690484C26F}"/>
              </a:ext>
            </a:extLst>
          </p:cNvPr>
          <p:cNvSpPr/>
          <p:nvPr/>
        </p:nvSpPr>
        <p:spPr>
          <a:xfrm>
            <a:off x="18461649" y="3537910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37" name="Round Single Corner Rectangle 140">
            <a:extLst>
              <a:ext uri="{FF2B5EF4-FFF2-40B4-BE49-F238E27FC236}">
                <a16:creationId xmlns:a16="http://schemas.microsoft.com/office/drawing/2014/main" id="{85C4F6F5-8478-424B-A0B5-2AC7FBAEEF56}"/>
              </a:ext>
            </a:extLst>
          </p:cNvPr>
          <p:cNvSpPr/>
          <p:nvPr/>
        </p:nvSpPr>
        <p:spPr>
          <a:xfrm>
            <a:off x="783778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139" name="Round Single Corner Rectangle 143">
            <a:extLst>
              <a:ext uri="{FF2B5EF4-FFF2-40B4-BE49-F238E27FC236}">
                <a16:creationId xmlns:a16="http://schemas.microsoft.com/office/drawing/2014/main" id="{730B2D9B-50DB-4952-AC26-375325DA2EDC}"/>
              </a:ext>
            </a:extLst>
          </p:cNvPr>
          <p:cNvSpPr/>
          <p:nvPr/>
        </p:nvSpPr>
        <p:spPr>
          <a:xfrm>
            <a:off x="783778" y="3542673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41" name="Round Single Corner Rectangle 143">
            <a:extLst>
              <a:ext uri="{FF2B5EF4-FFF2-40B4-BE49-F238E27FC236}">
                <a16:creationId xmlns:a16="http://schemas.microsoft.com/office/drawing/2014/main" id="{9BD766C9-D589-4A43-AED7-B9C7F40F54EC}"/>
              </a:ext>
            </a:extLst>
          </p:cNvPr>
          <p:cNvSpPr/>
          <p:nvPr/>
        </p:nvSpPr>
        <p:spPr>
          <a:xfrm>
            <a:off x="783778" y="4784101"/>
            <a:ext cx="1094919" cy="853258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Story</a:t>
            </a:r>
          </a:p>
        </p:txBody>
      </p:sp>
      <p:sp>
        <p:nvSpPr>
          <p:cNvPr id="143" name="Rounded Rectangle 59">
            <a:extLst>
              <a:ext uri="{FF2B5EF4-FFF2-40B4-BE49-F238E27FC236}">
                <a16:creationId xmlns:a16="http://schemas.microsoft.com/office/drawing/2014/main" id="{6CA64928-5916-4AF6-920D-0C39049358C2}"/>
              </a:ext>
            </a:extLst>
          </p:cNvPr>
          <p:cNvSpPr/>
          <p:nvPr/>
        </p:nvSpPr>
        <p:spPr>
          <a:xfrm>
            <a:off x="24189878" y="4841172"/>
            <a:ext cx="1965772" cy="9778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MUST HAVE</a:t>
            </a:r>
          </a:p>
        </p:txBody>
      </p:sp>
      <p:sp>
        <p:nvSpPr>
          <p:cNvPr id="145" name="Rounded Rectangle 59">
            <a:extLst>
              <a:ext uri="{FF2B5EF4-FFF2-40B4-BE49-F238E27FC236}">
                <a16:creationId xmlns:a16="http://schemas.microsoft.com/office/drawing/2014/main" id="{D45F1E59-E9D8-458B-9DE5-DB772EAE445D}"/>
              </a:ext>
            </a:extLst>
          </p:cNvPr>
          <p:cNvSpPr/>
          <p:nvPr/>
        </p:nvSpPr>
        <p:spPr>
          <a:xfrm>
            <a:off x="24189878" y="7241863"/>
            <a:ext cx="1965772" cy="977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SHOULD HAVE</a:t>
            </a:r>
          </a:p>
        </p:txBody>
      </p:sp>
      <p:sp>
        <p:nvSpPr>
          <p:cNvPr id="147" name="Rounded Rectangle 59">
            <a:extLst>
              <a:ext uri="{FF2B5EF4-FFF2-40B4-BE49-F238E27FC236}">
                <a16:creationId xmlns:a16="http://schemas.microsoft.com/office/drawing/2014/main" id="{B682341E-3C92-4DD7-A14D-17B5A9A7A020}"/>
              </a:ext>
            </a:extLst>
          </p:cNvPr>
          <p:cNvSpPr/>
          <p:nvPr/>
        </p:nvSpPr>
        <p:spPr>
          <a:xfrm>
            <a:off x="24189878" y="9642554"/>
            <a:ext cx="1965772" cy="9778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COULD HAVE</a:t>
            </a:r>
          </a:p>
        </p:txBody>
      </p:sp>
      <p:sp>
        <p:nvSpPr>
          <p:cNvPr id="149" name="Rounded Rectangle 59">
            <a:extLst>
              <a:ext uri="{FF2B5EF4-FFF2-40B4-BE49-F238E27FC236}">
                <a16:creationId xmlns:a16="http://schemas.microsoft.com/office/drawing/2014/main" id="{0065C814-8FCE-44E5-A2A2-2774C2235CAB}"/>
              </a:ext>
            </a:extLst>
          </p:cNvPr>
          <p:cNvSpPr/>
          <p:nvPr/>
        </p:nvSpPr>
        <p:spPr>
          <a:xfrm>
            <a:off x="24189878" y="12043245"/>
            <a:ext cx="1965772" cy="9778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WON’T HAVE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DFD4710-D9D4-49E6-B547-F79EC53A0440}"/>
              </a:ext>
            </a:extLst>
          </p:cNvPr>
          <p:cNvSpPr/>
          <p:nvPr/>
        </p:nvSpPr>
        <p:spPr>
          <a:xfrm>
            <a:off x="-1" y="1315708"/>
            <a:ext cx="25138743" cy="126488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>
              <a:solidFill>
                <a:srgbClr val="00ABDE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321257-4DA9-462B-8DB8-7F471E8FE6C6}"/>
              </a:ext>
            </a:extLst>
          </p:cNvPr>
          <p:cNvGrpSpPr/>
          <p:nvPr/>
        </p:nvGrpSpPr>
        <p:grpSpPr>
          <a:xfrm>
            <a:off x="670257" y="19678374"/>
            <a:ext cx="914400" cy="914400"/>
            <a:chOff x="8108828" y="2588370"/>
            <a:chExt cx="914400" cy="914400"/>
          </a:xfrm>
        </p:grpSpPr>
        <p:pic>
          <p:nvPicPr>
            <p:cNvPr id="62" name="Graphic 61" descr="Shirt">
              <a:extLst>
                <a:ext uri="{FF2B5EF4-FFF2-40B4-BE49-F238E27FC236}">
                  <a16:creationId xmlns:a16="http://schemas.microsoft.com/office/drawing/2014/main" id="{BF90014A-734B-44AB-9B61-9D14DAFF0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8E6F5-6981-42CD-8756-9739361EEB3C}"/>
                </a:ext>
              </a:extLst>
            </p:cNvPr>
            <p:cNvSpPr txBox="1"/>
            <p:nvPr/>
          </p:nvSpPr>
          <p:spPr>
            <a:xfrm>
              <a:off x="8302174" y="2860904"/>
              <a:ext cx="52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XS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3681CED-92A7-4450-9B70-321EDB517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88" y="18814000"/>
            <a:ext cx="343679" cy="4811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F9767C9-6E60-49CA-B137-A224A85531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76" y="18814000"/>
            <a:ext cx="343679" cy="48115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2A9F890-86EB-41D0-A3BC-A3EA5293A4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62" y="18814000"/>
            <a:ext cx="343679" cy="4811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DE457FB-D8CF-4532-959B-EEC64070B8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48" y="18814000"/>
            <a:ext cx="343679" cy="48115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0FFC276E-B7A2-498D-8BDF-3432D9C10A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34" y="18814000"/>
            <a:ext cx="343679" cy="48115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1DEB565-41A3-47B5-A338-F889785F5D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20" y="18814000"/>
            <a:ext cx="343679" cy="48115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465B912-2627-4E72-92F1-1193F71C45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6" y="18814000"/>
            <a:ext cx="343679" cy="48115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9A72E8D-531B-4146-B30D-C68EBADBD6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92" y="18814000"/>
            <a:ext cx="343679" cy="48115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3E7BA4E-1B87-4075-9933-049F31E9D2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8" y="18814000"/>
            <a:ext cx="343679" cy="4811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9DFA3-D0AB-417F-BA10-940E9AF6CFE4}"/>
              </a:ext>
            </a:extLst>
          </p:cNvPr>
          <p:cNvGrpSpPr/>
          <p:nvPr/>
        </p:nvGrpSpPr>
        <p:grpSpPr>
          <a:xfrm>
            <a:off x="1490143" y="19678374"/>
            <a:ext cx="914400" cy="914400"/>
            <a:chOff x="8108828" y="2588370"/>
            <a:chExt cx="914400" cy="914400"/>
          </a:xfrm>
        </p:grpSpPr>
        <p:pic>
          <p:nvPicPr>
            <p:cNvPr id="102" name="Graphic 101" descr="Shirt">
              <a:extLst>
                <a:ext uri="{FF2B5EF4-FFF2-40B4-BE49-F238E27FC236}">
                  <a16:creationId xmlns:a16="http://schemas.microsoft.com/office/drawing/2014/main" id="{DA5C1946-5428-47E2-B3E1-68D31708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27BBED-9D35-459D-996D-9586BA013C39}"/>
                </a:ext>
              </a:extLst>
            </p:cNvPr>
            <p:cNvSpPr txBox="1"/>
            <p:nvPr/>
          </p:nvSpPr>
          <p:spPr>
            <a:xfrm>
              <a:off x="8387935" y="2860904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A03443-F73B-4982-AF70-2A1353CE1066}"/>
              </a:ext>
            </a:extLst>
          </p:cNvPr>
          <p:cNvGrpSpPr/>
          <p:nvPr/>
        </p:nvGrpSpPr>
        <p:grpSpPr>
          <a:xfrm>
            <a:off x="2330868" y="19704683"/>
            <a:ext cx="914400" cy="914400"/>
            <a:chOff x="8108828" y="2588370"/>
            <a:chExt cx="914400" cy="914400"/>
          </a:xfrm>
        </p:grpSpPr>
        <p:pic>
          <p:nvPicPr>
            <p:cNvPr id="108" name="Graphic 107" descr="Shirt">
              <a:extLst>
                <a:ext uri="{FF2B5EF4-FFF2-40B4-BE49-F238E27FC236}">
                  <a16:creationId xmlns:a16="http://schemas.microsoft.com/office/drawing/2014/main" id="{2C5DD7BA-4384-45CB-B2E0-1392B3713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35D8950-05D0-4F97-A757-6706CC5E93D3}"/>
                </a:ext>
              </a:extLst>
            </p:cNvPr>
            <p:cNvSpPr txBox="1"/>
            <p:nvPr/>
          </p:nvSpPr>
          <p:spPr>
            <a:xfrm>
              <a:off x="8367096" y="2860904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86B381-90B8-4BCB-A42C-59EF6AB502AE}"/>
              </a:ext>
            </a:extLst>
          </p:cNvPr>
          <p:cNvGrpSpPr/>
          <p:nvPr/>
        </p:nvGrpSpPr>
        <p:grpSpPr>
          <a:xfrm>
            <a:off x="3171593" y="19720072"/>
            <a:ext cx="914400" cy="914400"/>
            <a:chOff x="8108828" y="2588370"/>
            <a:chExt cx="914400" cy="914400"/>
          </a:xfrm>
        </p:grpSpPr>
        <p:pic>
          <p:nvPicPr>
            <p:cNvPr id="114" name="Graphic 113" descr="Shirt">
              <a:extLst>
                <a:ext uri="{FF2B5EF4-FFF2-40B4-BE49-F238E27FC236}">
                  <a16:creationId xmlns:a16="http://schemas.microsoft.com/office/drawing/2014/main" id="{3183FA67-CA04-43B9-A387-40152F9F6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CCC291-D8CE-4E5B-9BEF-7C9B0B24F00C}"/>
                </a:ext>
              </a:extLst>
            </p:cNvPr>
            <p:cNvSpPr txBox="1"/>
            <p:nvPr/>
          </p:nvSpPr>
          <p:spPr>
            <a:xfrm>
              <a:off x="8402362" y="2860904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331F8F-ECEB-4290-B0E0-D5ECA291B6B6}"/>
              </a:ext>
            </a:extLst>
          </p:cNvPr>
          <p:cNvGrpSpPr/>
          <p:nvPr/>
        </p:nvGrpSpPr>
        <p:grpSpPr>
          <a:xfrm>
            <a:off x="4012318" y="19704683"/>
            <a:ext cx="914400" cy="914400"/>
            <a:chOff x="8108828" y="2588370"/>
            <a:chExt cx="914400" cy="914400"/>
          </a:xfrm>
        </p:grpSpPr>
        <p:pic>
          <p:nvPicPr>
            <p:cNvPr id="120" name="Graphic 119" descr="Shirt">
              <a:extLst>
                <a:ext uri="{FF2B5EF4-FFF2-40B4-BE49-F238E27FC236}">
                  <a16:creationId xmlns:a16="http://schemas.microsoft.com/office/drawing/2014/main" id="{DB41C883-C96B-4B73-9BFD-FE910232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06D007-1B84-4DEF-8249-7D5A2BEBE6A3}"/>
                </a:ext>
              </a:extLst>
            </p:cNvPr>
            <p:cNvSpPr txBox="1"/>
            <p:nvPr/>
          </p:nvSpPr>
          <p:spPr>
            <a:xfrm>
              <a:off x="8316601" y="2860904"/>
              <a:ext cx="498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XL</a:t>
              </a:r>
            </a:p>
          </p:txBody>
        </p:sp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6082C396-4E2D-43A1-94FF-42ACAE50AA7C}"/>
              </a:ext>
            </a:extLst>
          </p:cNvPr>
          <p:cNvSpPr txBox="1">
            <a:spLocks/>
          </p:cNvSpPr>
          <p:nvPr/>
        </p:nvSpPr>
        <p:spPr>
          <a:xfrm>
            <a:off x="783778" y="18125315"/>
            <a:ext cx="5357000" cy="468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en-NZ" sz="3201" b="1" dirty="0">
                <a:solidFill>
                  <a:schemeClr val="tx2"/>
                </a:solidFill>
              </a:rPr>
              <a:t>Estimate your Work</a:t>
            </a:r>
          </a:p>
        </p:txBody>
      </p:sp>
    </p:spTree>
    <p:extLst>
      <p:ext uri="{BB962C8B-B14F-4D97-AF65-F5344CB8AC3E}">
        <p14:creationId xmlns:p14="http://schemas.microsoft.com/office/powerpoint/2010/main" val="12379985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4">
      <a:dk1>
        <a:sysClr val="windowText" lastClr="000000"/>
      </a:dk1>
      <a:lt1>
        <a:sysClr val="window" lastClr="FFFFFF"/>
      </a:lt1>
      <a:dk2>
        <a:srgbClr val="0091C1"/>
      </a:dk2>
      <a:lt2>
        <a:srgbClr val="7BBFDB"/>
      </a:lt2>
      <a:accent1>
        <a:srgbClr val="4D537F"/>
      </a:accent1>
      <a:accent2>
        <a:srgbClr val="1A2854"/>
      </a:accent2>
      <a:accent3>
        <a:srgbClr val="EF6527"/>
      </a:accent3>
      <a:accent4>
        <a:srgbClr val="C34D1E"/>
      </a:accent4>
      <a:accent5>
        <a:srgbClr val="3D6F27"/>
      </a:accent5>
      <a:accent6>
        <a:srgbClr val="C5DDAE"/>
      </a:accent6>
      <a:hlink>
        <a:srgbClr val="0091C1"/>
      </a:hlink>
      <a:folHlink>
        <a:srgbClr val="7BBFDB"/>
      </a:folHlink>
    </a:clrScheme>
    <a:fontScheme name="Custom 3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Ed Theme">
  <a:themeElements>
    <a:clrScheme name="Custom 13">
      <a:dk1>
        <a:sysClr val="windowText" lastClr="000000"/>
      </a:dk1>
      <a:lt1>
        <a:sysClr val="window" lastClr="FFFFFF"/>
      </a:lt1>
      <a:dk2>
        <a:srgbClr val="27396C"/>
      </a:dk2>
      <a:lt2>
        <a:srgbClr val="EAEAEA"/>
      </a:lt2>
      <a:accent1>
        <a:srgbClr val="7BBFDB"/>
      </a:accent1>
      <a:accent2>
        <a:srgbClr val="4D537F"/>
      </a:accent2>
      <a:accent3>
        <a:srgbClr val="C34D1E"/>
      </a:accent3>
      <a:accent4>
        <a:srgbClr val="C5DDAE"/>
      </a:accent4>
      <a:accent5>
        <a:srgbClr val="58595B"/>
      </a:accent5>
      <a:accent6>
        <a:srgbClr val="9C9997"/>
      </a:accent6>
      <a:hlink>
        <a:srgbClr val="0091C1"/>
      </a:hlink>
      <a:folHlink>
        <a:srgbClr val="0091C1"/>
      </a:folHlink>
    </a:clrScheme>
    <a:fontScheme name="Custom 4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25810C-13CF-4FD1-801C-A6862A41617B}" vid="{0D21C689-4277-45ED-AB5D-F35AFE005DC7}"/>
    </a:ext>
  </a:extLst>
</a:theme>
</file>

<file path=ppt/theme/theme3.xml><?xml version="1.0" encoding="utf-8"?>
<a:theme xmlns:a="http://schemas.openxmlformats.org/drawingml/2006/main" name="2_Office Theme">
  <a:themeElements>
    <a:clrScheme name="Custom 15">
      <a:dk1>
        <a:srgbClr val="58595B"/>
      </a:dk1>
      <a:lt1>
        <a:sysClr val="window" lastClr="FFFFFF"/>
      </a:lt1>
      <a:dk2>
        <a:srgbClr val="27396C"/>
      </a:dk2>
      <a:lt2>
        <a:srgbClr val="FFFFFF"/>
      </a:lt2>
      <a:accent1>
        <a:srgbClr val="0091C1"/>
      </a:accent1>
      <a:accent2>
        <a:srgbClr val="C34D1E"/>
      </a:accent2>
      <a:accent3>
        <a:srgbClr val="F59E77"/>
      </a:accent3>
      <a:accent4>
        <a:srgbClr val="7BBFDB"/>
      </a:accent4>
      <a:accent5>
        <a:srgbClr val="3D6F27"/>
      </a:accent5>
      <a:accent6>
        <a:srgbClr val="C5DDAE"/>
      </a:accent6>
      <a:hlink>
        <a:srgbClr val="FFFFFF"/>
      </a:hlink>
      <a:folHlink>
        <a:srgbClr val="0091C1"/>
      </a:folHlink>
    </a:clrScheme>
    <a:fontScheme name="Custom 5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E383425ACE8B4C8EA30F8D167A00EF" ma:contentTypeVersion="14" ma:contentTypeDescription="Create a new document." ma:contentTypeScope="" ma:versionID="8313b9bd1c7867327f01b4f5238215ad">
  <xsd:schema xmlns:xsd="http://www.w3.org/2001/XMLSchema" xmlns:xs="http://www.w3.org/2001/XMLSchema" xmlns:p="http://schemas.microsoft.com/office/2006/metadata/properties" xmlns:ns2="58c930b6-4547-4809-95e4-cabb5f071b00" xmlns:ns3="d53f851d-1b15-4742-8dba-025c1e50ae29" targetNamespace="http://schemas.microsoft.com/office/2006/metadata/properties" ma:root="true" ma:fieldsID="e9cc575d6b84bb3d74bf527de3f6b67d" ns2:_="" ns3:_="">
    <xsd:import namespace="58c930b6-4547-4809-95e4-cabb5f071b00"/>
    <xsd:import namespace="d53f851d-1b15-4742-8dba-025c1e50ae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Not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930b6-4547-4809-95e4-cabb5f071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20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f851d-1b15-4742-8dba-025c1e50ae2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58c930b6-4547-4809-95e4-cabb5f071b00" xsi:nil="true"/>
  </documentManagement>
</p:properties>
</file>

<file path=customXml/itemProps1.xml><?xml version="1.0" encoding="utf-8"?>
<ds:datastoreItem xmlns:ds="http://schemas.openxmlformats.org/officeDocument/2006/customXml" ds:itemID="{8B01882F-718C-4A1E-A413-C5CCB74695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629742-0F5E-4BEC-9B6F-D337D90FF6B4}"/>
</file>

<file path=customXml/itemProps3.xml><?xml version="1.0" encoding="utf-8"?>
<ds:datastoreItem xmlns:ds="http://schemas.openxmlformats.org/officeDocument/2006/customXml" ds:itemID="{F053CC37-335C-429D-ACE0-1362F1A0460F}">
  <ds:schemaRefs>
    <ds:schemaRef ds:uri="http://schemas.microsoft.com/office/2006/metadata/properties"/>
    <ds:schemaRef ds:uri="http://schemas.microsoft.com/office/infopath/2007/PartnerControls"/>
    <ds:schemaRef ds:uri="58c930b6-4547-4809-95e4-cabb5f071b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Blacker Display</vt:lpstr>
      <vt:lpstr>GT Pressura Mono Regular</vt:lpstr>
      <vt:lpstr>1_Office Theme</vt:lpstr>
      <vt:lpstr>SoftEd Theme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van der Gugten</dc:creator>
  <cp:lastModifiedBy>Andy van der Gugten</cp:lastModifiedBy>
  <cp:revision>1</cp:revision>
  <dcterms:created xsi:type="dcterms:W3CDTF">2020-09-14T01:47:55Z</dcterms:created>
  <dcterms:modified xsi:type="dcterms:W3CDTF">2020-09-14T02:42:27Z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0x0101001BE383425ACE8B4C8EA30F8D167A00EF</vt:lpwstr>
  </property>
</Properties>
</file>