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14"/>
  </p:notesMasterIdLst>
  <p:sldIdLst>
    <p:sldId id="256" r:id="rId5"/>
    <p:sldId id="257" r:id="rId6"/>
    <p:sldId id="259" r:id="rId7"/>
    <p:sldId id="260" r:id="rId8"/>
    <p:sldId id="264" r:id="rId9"/>
    <p:sldId id="262" r:id="rId10"/>
    <p:sldId id="265" r:id="rId11"/>
    <p:sldId id="263" r:id="rId12"/>
    <p:sldId id="287" r:id="rId13"/>
  </p:sldIdLst>
  <p:sldSz cx="9144000" cy="5143500" type="screen16x9"/>
  <p:notesSz cx="6858000" cy="9144000"/>
  <p:embeddedFontLst>
    <p:embeddedFont>
      <p:font typeface="Karla" pitchFamily="2" charset="0"/>
      <p:regular r:id="rId15"/>
      <p:bold r:id="rId16"/>
      <p:italic r:id="rId17"/>
      <p:boldItalic r:id="rId18"/>
    </p:embeddedFont>
    <p:embeddedFont>
      <p:font typeface="Orbitron"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9BED2-08B5-42A7-A54D-0797EE67ED9A}" v="7" dt="2024-12-10T22:21:23.600"/>
  </p1510:revLst>
</p1510:revInfo>
</file>

<file path=ppt/tableStyles.xml><?xml version="1.0" encoding="utf-8"?>
<a:tblStyleLst xmlns:a="http://schemas.openxmlformats.org/drawingml/2006/main" def="{989584C1-1F08-4B0D-BDF7-5601F3FFE349}">
  <a:tblStyle styleId="{989584C1-1F08-4B0D-BDF7-5601F3FFE3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7c3743f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7c3743f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8fb8d6ea64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8fb8d6ea64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5c194c42d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5c194c42d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8fb8d6ea64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8fb8d6ea64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a5c194c42d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a5c194c42d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a5c194c4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a5c194c4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af7493be20_0_1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af7493be20_0_1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20"/>
            <a:chOff x="0" y="0"/>
            <a:chExt cx="9144000" cy="5143520"/>
          </a:xfrm>
        </p:grpSpPr>
        <p:sp>
          <p:nvSpPr>
            <p:cNvPr id="10" name="Google Shape;10;p2"/>
            <p:cNvSpPr/>
            <p:nvPr/>
          </p:nvSpPr>
          <p:spPr>
            <a:xfrm>
              <a:off x="0" y="0"/>
              <a:ext cx="9144000" cy="3119366"/>
            </a:xfrm>
            <a:custGeom>
              <a:avLst/>
              <a:gdLst/>
              <a:ahLst/>
              <a:cxnLst/>
              <a:rect l="l" t="t" r="r" b="b"/>
              <a:pathLst>
                <a:path w="285750" h="132612" extrusionOk="0">
                  <a:moveTo>
                    <a:pt x="0" y="0"/>
                  </a:moveTo>
                  <a:lnTo>
                    <a:pt x="0" y="132612"/>
                  </a:lnTo>
                  <a:lnTo>
                    <a:pt x="285750" y="132612"/>
                  </a:lnTo>
                  <a:lnTo>
                    <a:pt x="285750" y="0"/>
                  </a:lnTo>
                  <a:close/>
                </a:path>
              </a:pathLst>
            </a:custGeom>
            <a:gradFill>
              <a:gsLst>
                <a:gs pos="0">
                  <a:schemeClr val="accent1"/>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1666848"/>
              <a:ext cx="9144000" cy="3476672"/>
            </a:xfrm>
            <a:custGeom>
              <a:avLst/>
              <a:gdLst/>
              <a:ahLst/>
              <a:cxnLst/>
              <a:rect l="l" t="t" r="r" b="b"/>
              <a:pathLst>
                <a:path w="285750" h="108646" extrusionOk="0">
                  <a:moveTo>
                    <a:pt x="0" y="1"/>
                  </a:moveTo>
                  <a:lnTo>
                    <a:pt x="0" y="108645"/>
                  </a:lnTo>
                  <a:lnTo>
                    <a:pt x="285750" y="108645"/>
                  </a:lnTo>
                  <a:lnTo>
                    <a:pt x="285750" y="9573"/>
                  </a:lnTo>
                  <a:lnTo>
                    <a:pt x="269534" y="19205"/>
                  </a:lnTo>
                  <a:lnTo>
                    <a:pt x="256437" y="9526"/>
                  </a:lnTo>
                  <a:lnTo>
                    <a:pt x="214467" y="21884"/>
                  </a:lnTo>
                  <a:lnTo>
                    <a:pt x="204049" y="17562"/>
                  </a:lnTo>
                  <a:lnTo>
                    <a:pt x="151507" y="28135"/>
                  </a:lnTo>
                  <a:lnTo>
                    <a:pt x="124420" y="19205"/>
                  </a:lnTo>
                  <a:lnTo>
                    <a:pt x="97334" y="23373"/>
                  </a:lnTo>
                  <a:lnTo>
                    <a:pt x="56555" y="9526"/>
                  </a:lnTo>
                  <a:lnTo>
                    <a:pt x="23074" y="19205"/>
                  </a:lnTo>
                  <a:lnTo>
                    <a:pt x="0" y="1"/>
                  </a:lnTo>
                  <a:close/>
                </a:path>
              </a:pathLst>
            </a:cu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3083040"/>
              <a:ext cx="9144000" cy="2060480"/>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335648" y="102080"/>
              <a:ext cx="8236480" cy="1901600"/>
              <a:chOff x="500350" y="926425"/>
              <a:chExt cx="6434750" cy="1485625"/>
            </a:xfrm>
          </p:grpSpPr>
          <p:sp>
            <p:nvSpPr>
              <p:cNvPr id="14" name="Google Shape;14;p2"/>
              <p:cNvSpPr/>
              <p:nvPr/>
            </p:nvSpPr>
            <p:spPr>
              <a:xfrm>
                <a:off x="6422225" y="926425"/>
                <a:ext cx="27700" cy="27425"/>
              </a:xfrm>
              <a:custGeom>
                <a:avLst/>
                <a:gdLst/>
                <a:ahLst/>
                <a:cxnLst/>
                <a:rect l="l" t="t" r="r" b="b"/>
                <a:pathLst>
                  <a:path w="1108" h="1097" extrusionOk="0">
                    <a:moveTo>
                      <a:pt x="560" y="1"/>
                    </a:moveTo>
                    <a:cubicBezTo>
                      <a:pt x="250" y="1"/>
                      <a:pt x="0" y="239"/>
                      <a:pt x="0" y="549"/>
                    </a:cubicBezTo>
                    <a:cubicBezTo>
                      <a:pt x="0" y="846"/>
                      <a:pt x="250" y="1096"/>
                      <a:pt x="560" y="1096"/>
                    </a:cubicBezTo>
                    <a:cubicBezTo>
                      <a:pt x="858" y="1096"/>
                      <a:pt x="1108" y="846"/>
                      <a:pt x="1108" y="549"/>
                    </a:cubicBezTo>
                    <a:cubicBezTo>
                      <a:pt x="1108" y="239"/>
                      <a:pt x="858" y="1"/>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87375" y="1395250"/>
                <a:ext cx="23225" cy="22925"/>
              </a:xfrm>
              <a:custGeom>
                <a:avLst/>
                <a:gdLst/>
                <a:ahLst/>
                <a:cxnLst/>
                <a:rect l="l" t="t" r="r" b="b"/>
                <a:pathLst>
                  <a:path w="929" h="917" extrusionOk="0">
                    <a:moveTo>
                      <a:pt x="465" y="0"/>
                    </a:moveTo>
                    <a:cubicBezTo>
                      <a:pt x="215" y="0"/>
                      <a:pt x="0" y="203"/>
                      <a:pt x="0" y="453"/>
                    </a:cubicBezTo>
                    <a:cubicBezTo>
                      <a:pt x="0" y="715"/>
                      <a:pt x="215" y="917"/>
                      <a:pt x="465" y="917"/>
                    </a:cubicBezTo>
                    <a:cubicBezTo>
                      <a:pt x="727" y="917"/>
                      <a:pt x="929" y="715"/>
                      <a:pt x="929" y="453"/>
                    </a:cubicBezTo>
                    <a:cubicBezTo>
                      <a:pt x="929" y="203"/>
                      <a:pt x="727" y="0"/>
                      <a:pt x="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59300" y="1109200"/>
                <a:ext cx="26825" cy="26800"/>
              </a:xfrm>
              <a:custGeom>
                <a:avLst/>
                <a:gdLst/>
                <a:ahLst/>
                <a:cxnLst/>
                <a:rect l="l" t="t" r="r" b="b"/>
                <a:pathLst>
                  <a:path w="1073" h="1072" extrusionOk="0">
                    <a:moveTo>
                      <a:pt x="536" y="0"/>
                    </a:moveTo>
                    <a:cubicBezTo>
                      <a:pt x="239" y="0"/>
                      <a:pt x="1" y="250"/>
                      <a:pt x="1" y="536"/>
                    </a:cubicBezTo>
                    <a:cubicBezTo>
                      <a:pt x="1" y="834"/>
                      <a:pt x="239" y="1072"/>
                      <a:pt x="536" y="1072"/>
                    </a:cubicBezTo>
                    <a:cubicBezTo>
                      <a:pt x="834" y="1072"/>
                      <a:pt x="1072" y="834"/>
                      <a:pt x="1072" y="536"/>
                    </a:cubicBezTo>
                    <a:cubicBezTo>
                      <a:pt x="1072" y="250"/>
                      <a:pt x="834" y="0"/>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251250" y="1645875"/>
                <a:ext cx="38700" cy="38725"/>
              </a:xfrm>
              <a:custGeom>
                <a:avLst/>
                <a:gdLst/>
                <a:ahLst/>
                <a:cxnLst/>
                <a:rect l="l" t="t" r="r" b="b"/>
                <a:pathLst>
                  <a:path w="1548" h="1549" extrusionOk="0">
                    <a:moveTo>
                      <a:pt x="774" y="0"/>
                    </a:moveTo>
                    <a:cubicBezTo>
                      <a:pt x="357" y="0"/>
                      <a:pt x="0" y="345"/>
                      <a:pt x="0" y="774"/>
                    </a:cubicBezTo>
                    <a:cubicBezTo>
                      <a:pt x="0" y="1203"/>
                      <a:pt x="357" y="1548"/>
                      <a:pt x="774" y="1548"/>
                    </a:cubicBezTo>
                    <a:cubicBezTo>
                      <a:pt x="1203" y="1548"/>
                      <a:pt x="1548" y="1203"/>
                      <a:pt x="1548" y="774"/>
                    </a:cubicBezTo>
                    <a:cubicBezTo>
                      <a:pt x="1548" y="345"/>
                      <a:pt x="1203" y="0"/>
                      <a:pt x="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47025" y="1380650"/>
                <a:ext cx="39300" cy="39325"/>
              </a:xfrm>
              <a:custGeom>
                <a:avLst/>
                <a:gdLst/>
                <a:ahLst/>
                <a:cxnLst/>
                <a:rect l="l" t="t" r="r" b="b"/>
                <a:pathLst>
                  <a:path w="1572" h="1573" extrusionOk="0">
                    <a:moveTo>
                      <a:pt x="786" y="1"/>
                    </a:moveTo>
                    <a:cubicBezTo>
                      <a:pt x="346" y="1"/>
                      <a:pt x="0" y="346"/>
                      <a:pt x="0" y="787"/>
                    </a:cubicBezTo>
                    <a:cubicBezTo>
                      <a:pt x="0" y="1227"/>
                      <a:pt x="346" y="1572"/>
                      <a:pt x="786" y="1572"/>
                    </a:cubicBezTo>
                    <a:cubicBezTo>
                      <a:pt x="1227" y="1572"/>
                      <a:pt x="1572" y="1227"/>
                      <a:pt x="1572" y="787"/>
                    </a:cubicBezTo>
                    <a:cubicBezTo>
                      <a:pt x="1572" y="346"/>
                      <a:pt x="1227" y="1"/>
                      <a:pt x="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53275" y="1564600"/>
                <a:ext cx="40200" cy="40225"/>
              </a:xfrm>
              <a:custGeom>
                <a:avLst/>
                <a:gdLst/>
                <a:ahLst/>
                <a:cxnLst/>
                <a:rect l="l" t="t" r="r" b="b"/>
                <a:pathLst>
                  <a:path w="1608" h="1609" extrusionOk="0">
                    <a:moveTo>
                      <a:pt x="810" y="1"/>
                    </a:moveTo>
                    <a:cubicBezTo>
                      <a:pt x="358" y="1"/>
                      <a:pt x="0" y="370"/>
                      <a:pt x="0" y="810"/>
                    </a:cubicBezTo>
                    <a:cubicBezTo>
                      <a:pt x="0" y="1251"/>
                      <a:pt x="358" y="1608"/>
                      <a:pt x="810" y="1608"/>
                    </a:cubicBezTo>
                    <a:cubicBezTo>
                      <a:pt x="1251" y="1608"/>
                      <a:pt x="1608" y="1251"/>
                      <a:pt x="1608" y="810"/>
                    </a:cubicBezTo>
                    <a:cubicBezTo>
                      <a:pt x="1608" y="370"/>
                      <a:pt x="1251" y="1"/>
                      <a:pt x="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610675" y="1447625"/>
                <a:ext cx="17000" cy="17000"/>
              </a:xfrm>
              <a:custGeom>
                <a:avLst/>
                <a:gdLst/>
                <a:ahLst/>
                <a:cxnLst/>
                <a:rect l="l" t="t" r="r" b="b"/>
                <a:pathLst>
                  <a:path w="680" h="680" extrusionOk="0">
                    <a:moveTo>
                      <a:pt x="346" y="1"/>
                    </a:moveTo>
                    <a:cubicBezTo>
                      <a:pt x="156" y="1"/>
                      <a:pt x="1" y="155"/>
                      <a:pt x="1" y="346"/>
                    </a:cubicBezTo>
                    <a:cubicBezTo>
                      <a:pt x="1" y="525"/>
                      <a:pt x="156" y="679"/>
                      <a:pt x="346" y="679"/>
                    </a:cubicBezTo>
                    <a:cubicBezTo>
                      <a:pt x="537" y="679"/>
                      <a:pt x="679" y="525"/>
                      <a:pt x="679" y="346"/>
                    </a:cubicBezTo>
                    <a:cubicBezTo>
                      <a:pt x="679" y="155"/>
                      <a:pt x="537"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535075" y="1733675"/>
                <a:ext cx="36650" cy="36650"/>
              </a:xfrm>
              <a:custGeom>
                <a:avLst/>
                <a:gdLst/>
                <a:ahLst/>
                <a:cxnLst/>
                <a:rect l="l" t="t" r="r" b="b"/>
                <a:pathLst>
                  <a:path w="1466" h="1466" extrusionOk="0">
                    <a:moveTo>
                      <a:pt x="739" y="1"/>
                    </a:moveTo>
                    <a:cubicBezTo>
                      <a:pt x="334" y="1"/>
                      <a:pt x="1" y="322"/>
                      <a:pt x="1" y="727"/>
                    </a:cubicBezTo>
                    <a:cubicBezTo>
                      <a:pt x="1" y="1132"/>
                      <a:pt x="334" y="1465"/>
                      <a:pt x="739" y="1465"/>
                    </a:cubicBezTo>
                    <a:cubicBezTo>
                      <a:pt x="1132" y="1465"/>
                      <a:pt x="1465" y="1132"/>
                      <a:pt x="1465" y="727"/>
                    </a:cubicBezTo>
                    <a:cubicBezTo>
                      <a:pt x="1465" y="322"/>
                      <a:pt x="1132" y="1"/>
                      <a:pt x="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32075" y="1277075"/>
                <a:ext cx="37225" cy="37225"/>
              </a:xfrm>
              <a:custGeom>
                <a:avLst/>
                <a:gdLst/>
                <a:ahLst/>
                <a:cxnLst/>
                <a:rect l="l" t="t" r="r" b="b"/>
                <a:pathLst>
                  <a:path w="1489" h="1489" extrusionOk="0">
                    <a:moveTo>
                      <a:pt x="739" y="0"/>
                    </a:moveTo>
                    <a:cubicBezTo>
                      <a:pt x="334" y="0"/>
                      <a:pt x="1" y="334"/>
                      <a:pt x="1" y="750"/>
                    </a:cubicBezTo>
                    <a:cubicBezTo>
                      <a:pt x="1" y="1155"/>
                      <a:pt x="334" y="1489"/>
                      <a:pt x="739" y="1489"/>
                    </a:cubicBezTo>
                    <a:cubicBezTo>
                      <a:pt x="1155" y="1489"/>
                      <a:pt x="1489" y="1155"/>
                      <a:pt x="1489" y="750"/>
                    </a:cubicBezTo>
                    <a:cubicBezTo>
                      <a:pt x="1489" y="334"/>
                      <a:pt x="1155" y="0"/>
                      <a:pt x="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29900" y="2021200"/>
                <a:ext cx="17300" cy="17300"/>
              </a:xfrm>
              <a:custGeom>
                <a:avLst/>
                <a:gdLst/>
                <a:ahLst/>
                <a:cxnLst/>
                <a:rect l="l" t="t" r="r" b="b"/>
                <a:pathLst>
                  <a:path w="692" h="692" extrusionOk="0">
                    <a:moveTo>
                      <a:pt x="346" y="1"/>
                    </a:moveTo>
                    <a:cubicBezTo>
                      <a:pt x="156" y="1"/>
                      <a:pt x="1" y="156"/>
                      <a:pt x="1" y="346"/>
                    </a:cubicBezTo>
                    <a:cubicBezTo>
                      <a:pt x="1" y="537"/>
                      <a:pt x="156" y="692"/>
                      <a:pt x="346" y="692"/>
                    </a:cubicBezTo>
                    <a:cubicBezTo>
                      <a:pt x="537" y="692"/>
                      <a:pt x="691" y="537"/>
                      <a:pt x="691" y="346"/>
                    </a:cubicBezTo>
                    <a:cubicBezTo>
                      <a:pt x="691" y="156"/>
                      <a:pt x="537"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29275" y="1550625"/>
                <a:ext cx="31875" cy="32175"/>
              </a:xfrm>
              <a:custGeom>
                <a:avLst/>
                <a:gdLst/>
                <a:ahLst/>
                <a:cxnLst/>
                <a:rect l="l" t="t" r="r" b="b"/>
                <a:pathLst>
                  <a:path w="1275" h="1287" extrusionOk="0">
                    <a:moveTo>
                      <a:pt x="643" y="0"/>
                    </a:moveTo>
                    <a:cubicBezTo>
                      <a:pt x="286" y="0"/>
                      <a:pt x="0" y="286"/>
                      <a:pt x="0" y="643"/>
                    </a:cubicBezTo>
                    <a:cubicBezTo>
                      <a:pt x="0" y="988"/>
                      <a:pt x="286" y="1286"/>
                      <a:pt x="643" y="1286"/>
                    </a:cubicBezTo>
                    <a:cubicBezTo>
                      <a:pt x="989" y="1286"/>
                      <a:pt x="1274" y="988"/>
                      <a:pt x="1274" y="643"/>
                    </a:cubicBezTo>
                    <a:cubicBezTo>
                      <a:pt x="1274" y="286"/>
                      <a:pt x="989"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2650" y="1263075"/>
                <a:ext cx="41700" cy="41700"/>
              </a:xfrm>
              <a:custGeom>
                <a:avLst/>
                <a:gdLst/>
                <a:ahLst/>
                <a:cxnLst/>
                <a:rect l="l" t="t" r="r" b="b"/>
                <a:pathLst>
                  <a:path w="1668" h="1668" extrusionOk="0">
                    <a:moveTo>
                      <a:pt x="834" y="1"/>
                    </a:moveTo>
                    <a:cubicBezTo>
                      <a:pt x="370" y="1"/>
                      <a:pt x="1" y="370"/>
                      <a:pt x="1" y="834"/>
                    </a:cubicBezTo>
                    <a:cubicBezTo>
                      <a:pt x="1" y="1287"/>
                      <a:pt x="370" y="1668"/>
                      <a:pt x="834" y="1668"/>
                    </a:cubicBezTo>
                    <a:cubicBezTo>
                      <a:pt x="1287" y="1668"/>
                      <a:pt x="1668" y="1287"/>
                      <a:pt x="1668" y="834"/>
                    </a:cubicBezTo>
                    <a:cubicBezTo>
                      <a:pt x="1668" y="370"/>
                      <a:pt x="1287"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35500" y="1030900"/>
                <a:ext cx="40800" cy="40825"/>
              </a:xfrm>
              <a:custGeom>
                <a:avLst/>
                <a:gdLst/>
                <a:ahLst/>
                <a:cxnLst/>
                <a:rect l="l" t="t" r="r" b="b"/>
                <a:pathLst>
                  <a:path w="1632" h="1633" extrusionOk="0">
                    <a:moveTo>
                      <a:pt x="822" y="1"/>
                    </a:moveTo>
                    <a:cubicBezTo>
                      <a:pt x="370" y="1"/>
                      <a:pt x="0" y="370"/>
                      <a:pt x="0" y="822"/>
                    </a:cubicBezTo>
                    <a:cubicBezTo>
                      <a:pt x="0" y="1263"/>
                      <a:pt x="370" y="1632"/>
                      <a:pt x="822" y="1632"/>
                    </a:cubicBezTo>
                    <a:cubicBezTo>
                      <a:pt x="1263" y="1632"/>
                      <a:pt x="1632" y="1263"/>
                      <a:pt x="1632" y="822"/>
                    </a:cubicBezTo>
                    <a:cubicBezTo>
                      <a:pt x="1632" y="370"/>
                      <a:pt x="1263"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771775" y="1236600"/>
                <a:ext cx="39600" cy="39300"/>
              </a:xfrm>
              <a:custGeom>
                <a:avLst/>
                <a:gdLst/>
                <a:ahLst/>
                <a:cxnLst/>
                <a:rect l="l" t="t" r="r" b="b"/>
                <a:pathLst>
                  <a:path w="1584" h="1572" extrusionOk="0">
                    <a:moveTo>
                      <a:pt x="798" y="0"/>
                    </a:moveTo>
                    <a:cubicBezTo>
                      <a:pt x="357" y="0"/>
                      <a:pt x="0" y="357"/>
                      <a:pt x="0" y="786"/>
                    </a:cubicBezTo>
                    <a:cubicBezTo>
                      <a:pt x="0" y="1226"/>
                      <a:pt x="357" y="1572"/>
                      <a:pt x="798" y="1572"/>
                    </a:cubicBezTo>
                    <a:cubicBezTo>
                      <a:pt x="1226" y="1572"/>
                      <a:pt x="1584" y="1226"/>
                      <a:pt x="1584" y="786"/>
                    </a:cubicBezTo>
                    <a:cubicBezTo>
                      <a:pt x="1584" y="357"/>
                      <a:pt x="1226" y="0"/>
                      <a:pt x="7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609550" y="1569675"/>
                <a:ext cx="32750" cy="32750"/>
              </a:xfrm>
              <a:custGeom>
                <a:avLst/>
                <a:gdLst/>
                <a:ahLst/>
                <a:cxnLst/>
                <a:rect l="l" t="t" r="r" b="b"/>
                <a:pathLst>
                  <a:path w="1310" h="1310" extrusionOk="0">
                    <a:moveTo>
                      <a:pt x="655" y="0"/>
                    </a:moveTo>
                    <a:cubicBezTo>
                      <a:pt x="298" y="0"/>
                      <a:pt x="0" y="286"/>
                      <a:pt x="0" y="655"/>
                    </a:cubicBezTo>
                    <a:cubicBezTo>
                      <a:pt x="0" y="1012"/>
                      <a:pt x="298" y="1310"/>
                      <a:pt x="655" y="1310"/>
                    </a:cubicBezTo>
                    <a:cubicBezTo>
                      <a:pt x="1024" y="1310"/>
                      <a:pt x="1310" y="1012"/>
                      <a:pt x="1310" y="655"/>
                    </a:cubicBezTo>
                    <a:cubicBezTo>
                      <a:pt x="1310" y="286"/>
                      <a:pt x="1024" y="0"/>
                      <a:pt x="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15475" y="1439000"/>
                <a:ext cx="32775" cy="32775"/>
              </a:xfrm>
              <a:custGeom>
                <a:avLst/>
                <a:gdLst/>
                <a:ahLst/>
                <a:cxnLst/>
                <a:rect l="l" t="t" r="r" b="b"/>
                <a:pathLst>
                  <a:path w="1311" h="1311" extrusionOk="0">
                    <a:moveTo>
                      <a:pt x="656" y="0"/>
                    </a:moveTo>
                    <a:cubicBezTo>
                      <a:pt x="298" y="0"/>
                      <a:pt x="1" y="298"/>
                      <a:pt x="1" y="655"/>
                    </a:cubicBezTo>
                    <a:cubicBezTo>
                      <a:pt x="1" y="1012"/>
                      <a:pt x="298" y="1310"/>
                      <a:pt x="656" y="1310"/>
                    </a:cubicBezTo>
                    <a:cubicBezTo>
                      <a:pt x="1025" y="1310"/>
                      <a:pt x="1310" y="1012"/>
                      <a:pt x="1310" y="655"/>
                    </a:cubicBezTo>
                    <a:cubicBezTo>
                      <a:pt x="1310" y="298"/>
                      <a:pt x="1025" y="0"/>
                      <a:pt x="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64250" y="1665225"/>
                <a:ext cx="18775" cy="18775"/>
              </a:xfrm>
              <a:custGeom>
                <a:avLst/>
                <a:gdLst/>
                <a:ahLst/>
                <a:cxnLst/>
                <a:rect l="l" t="t" r="r" b="b"/>
                <a:pathLst>
                  <a:path w="751" h="751" extrusionOk="0">
                    <a:moveTo>
                      <a:pt x="381" y="0"/>
                    </a:moveTo>
                    <a:cubicBezTo>
                      <a:pt x="167" y="0"/>
                      <a:pt x="0" y="167"/>
                      <a:pt x="0" y="369"/>
                    </a:cubicBezTo>
                    <a:cubicBezTo>
                      <a:pt x="0" y="584"/>
                      <a:pt x="167" y="750"/>
                      <a:pt x="381" y="750"/>
                    </a:cubicBezTo>
                    <a:cubicBezTo>
                      <a:pt x="584" y="750"/>
                      <a:pt x="750" y="584"/>
                      <a:pt x="750" y="369"/>
                    </a:cubicBezTo>
                    <a:cubicBezTo>
                      <a:pt x="750" y="167"/>
                      <a:pt x="584"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24625" y="1280350"/>
                <a:ext cx="4500" cy="4475"/>
              </a:xfrm>
              <a:custGeom>
                <a:avLst/>
                <a:gdLst/>
                <a:ahLst/>
                <a:cxnLst/>
                <a:rect l="l" t="t" r="r" b="b"/>
                <a:pathLst>
                  <a:path w="180" h="179" extrusionOk="0">
                    <a:moveTo>
                      <a:pt x="96" y="0"/>
                    </a:moveTo>
                    <a:cubicBezTo>
                      <a:pt x="48" y="0"/>
                      <a:pt x="1" y="48"/>
                      <a:pt x="1" y="96"/>
                    </a:cubicBezTo>
                    <a:cubicBezTo>
                      <a:pt x="1" y="143"/>
                      <a:pt x="48" y="179"/>
                      <a:pt x="96" y="179"/>
                    </a:cubicBezTo>
                    <a:cubicBezTo>
                      <a:pt x="144" y="179"/>
                      <a:pt x="179" y="143"/>
                      <a:pt x="179" y="96"/>
                    </a:cubicBezTo>
                    <a:cubicBezTo>
                      <a:pt x="179" y="48"/>
                      <a:pt x="144" y="0"/>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887725" y="1233625"/>
                <a:ext cx="22350" cy="22350"/>
              </a:xfrm>
              <a:custGeom>
                <a:avLst/>
                <a:gdLst/>
                <a:ahLst/>
                <a:cxnLst/>
                <a:rect l="l" t="t" r="r" b="b"/>
                <a:pathLst>
                  <a:path w="894" h="894" extrusionOk="0">
                    <a:moveTo>
                      <a:pt x="453" y="0"/>
                    </a:moveTo>
                    <a:cubicBezTo>
                      <a:pt x="203" y="0"/>
                      <a:pt x="0" y="202"/>
                      <a:pt x="0" y="453"/>
                    </a:cubicBezTo>
                    <a:cubicBezTo>
                      <a:pt x="0" y="691"/>
                      <a:pt x="203" y="893"/>
                      <a:pt x="453" y="893"/>
                    </a:cubicBezTo>
                    <a:cubicBezTo>
                      <a:pt x="703" y="893"/>
                      <a:pt x="893" y="691"/>
                      <a:pt x="893" y="453"/>
                    </a:cubicBezTo>
                    <a:cubicBezTo>
                      <a:pt x="893" y="202"/>
                      <a:pt x="703"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278075" y="2278375"/>
                <a:ext cx="29800" cy="29800"/>
              </a:xfrm>
              <a:custGeom>
                <a:avLst/>
                <a:gdLst/>
                <a:ahLst/>
                <a:cxnLst/>
                <a:rect l="l" t="t" r="r" b="b"/>
                <a:pathLst>
                  <a:path w="1192" h="1192" extrusionOk="0">
                    <a:moveTo>
                      <a:pt x="596" y="1"/>
                    </a:moveTo>
                    <a:cubicBezTo>
                      <a:pt x="262" y="1"/>
                      <a:pt x="1" y="263"/>
                      <a:pt x="1" y="596"/>
                    </a:cubicBezTo>
                    <a:cubicBezTo>
                      <a:pt x="1" y="930"/>
                      <a:pt x="262" y="1192"/>
                      <a:pt x="596" y="1192"/>
                    </a:cubicBezTo>
                    <a:cubicBezTo>
                      <a:pt x="917" y="1192"/>
                      <a:pt x="1191" y="930"/>
                      <a:pt x="1191" y="596"/>
                    </a:cubicBezTo>
                    <a:cubicBezTo>
                      <a:pt x="1191" y="263"/>
                      <a:pt x="917"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512200" y="1864050"/>
                <a:ext cx="19375" cy="19075"/>
              </a:xfrm>
              <a:custGeom>
                <a:avLst/>
                <a:gdLst/>
                <a:ahLst/>
                <a:cxnLst/>
                <a:rect l="l" t="t" r="r" b="b"/>
                <a:pathLst>
                  <a:path w="775" h="763" extrusionOk="0">
                    <a:moveTo>
                      <a:pt x="382" y="0"/>
                    </a:moveTo>
                    <a:cubicBezTo>
                      <a:pt x="179" y="0"/>
                      <a:pt x="1" y="167"/>
                      <a:pt x="1" y="381"/>
                    </a:cubicBezTo>
                    <a:cubicBezTo>
                      <a:pt x="1" y="596"/>
                      <a:pt x="179" y="762"/>
                      <a:pt x="382" y="762"/>
                    </a:cubicBezTo>
                    <a:cubicBezTo>
                      <a:pt x="596" y="762"/>
                      <a:pt x="775" y="596"/>
                      <a:pt x="775" y="381"/>
                    </a:cubicBezTo>
                    <a:cubicBezTo>
                      <a:pt x="775" y="167"/>
                      <a:pt x="596"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09225" y="1893225"/>
                <a:ext cx="35725" cy="35750"/>
              </a:xfrm>
              <a:custGeom>
                <a:avLst/>
                <a:gdLst/>
                <a:ahLst/>
                <a:cxnLst/>
                <a:rect l="l" t="t" r="r" b="b"/>
                <a:pathLst>
                  <a:path w="1429" h="1430" extrusionOk="0">
                    <a:moveTo>
                      <a:pt x="715" y="0"/>
                    </a:moveTo>
                    <a:cubicBezTo>
                      <a:pt x="322" y="0"/>
                      <a:pt x="0" y="322"/>
                      <a:pt x="0" y="715"/>
                    </a:cubicBezTo>
                    <a:cubicBezTo>
                      <a:pt x="0" y="1108"/>
                      <a:pt x="322" y="1429"/>
                      <a:pt x="715" y="1429"/>
                    </a:cubicBezTo>
                    <a:cubicBezTo>
                      <a:pt x="1107" y="1429"/>
                      <a:pt x="1429" y="1108"/>
                      <a:pt x="1429" y="715"/>
                    </a:cubicBezTo>
                    <a:cubicBezTo>
                      <a:pt x="1429" y="322"/>
                      <a:pt x="1107" y="0"/>
                      <a:pt x="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77075" y="2003050"/>
                <a:ext cx="26225" cy="25925"/>
              </a:xfrm>
              <a:custGeom>
                <a:avLst/>
                <a:gdLst/>
                <a:ahLst/>
                <a:cxnLst/>
                <a:rect l="l" t="t" r="r" b="b"/>
                <a:pathLst>
                  <a:path w="1049" h="1037" extrusionOk="0">
                    <a:moveTo>
                      <a:pt x="524" y="1"/>
                    </a:moveTo>
                    <a:cubicBezTo>
                      <a:pt x="238" y="1"/>
                      <a:pt x="0" y="239"/>
                      <a:pt x="0" y="525"/>
                    </a:cubicBezTo>
                    <a:cubicBezTo>
                      <a:pt x="0" y="810"/>
                      <a:pt x="238" y="1037"/>
                      <a:pt x="524" y="1037"/>
                    </a:cubicBezTo>
                    <a:cubicBezTo>
                      <a:pt x="810" y="1037"/>
                      <a:pt x="1048" y="810"/>
                      <a:pt x="1048" y="525"/>
                    </a:cubicBezTo>
                    <a:cubicBezTo>
                      <a:pt x="1048" y="239"/>
                      <a:pt x="810" y="1"/>
                      <a:pt x="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935050" y="2370350"/>
                <a:ext cx="35150" cy="34850"/>
              </a:xfrm>
              <a:custGeom>
                <a:avLst/>
                <a:gdLst/>
                <a:ahLst/>
                <a:cxnLst/>
                <a:rect l="l" t="t" r="r" b="b"/>
                <a:pathLst>
                  <a:path w="1406" h="1394" extrusionOk="0">
                    <a:moveTo>
                      <a:pt x="703" y="1"/>
                    </a:moveTo>
                    <a:cubicBezTo>
                      <a:pt x="322" y="1"/>
                      <a:pt x="1" y="311"/>
                      <a:pt x="1" y="703"/>
                    </a:cubicBezTo>
                    <a:cubicBezTo>
                      <a:pt x="1" y="1084"/>
                      <a:pt x="322" y="1394"/>
                      <a:pt x="703" y="1394"/>
                    </a:cubicBezTo>
                    <a:cubicBezTo>
                      <a:pt x="1084" y="1394"/>
                      <a:pt x="1405" y="1084"/>
                      <a:pt x="1405" y="703"/>
                    </a:cubicBezTo>
                    <a:cubicBezTo>
                      <a:pt x="1405" y="311"/>
                      <a:pt x="1084" y="1"/>
                      <a:pt x="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646625" y="1759275"/>
                <a:ext cx="23825" cy="23825"/>
              </a:xfrm>
              <a:custGeom>
                <a:avLst/>
                <a:gdLst/>
                <a:ahLst/>
                <a:cxnLst/>
                <a:rect l="l" t="t" r="r" b="b"/>
                <a:pathLst>
                  <a:path w="953" h="953" extrusionOk="0">
                    <a:moveTo>
                      <a:pt x="477" y="0"/>
                    </a:moveTo>
                    <a:cubicBezTo>
                      <a:pt x="215" y="0"/>
                      <a:pt x="0" y="215"/>
                      <a:pt x="0" y="477"/>
                    </a:cubicBezTo>
                    <a:cubicBezTo>
                      <a:pt x="0" y="739"/>
                      <a:pt x="215" y="953"/>
                      <a:pt x="477" y="953"/>
                    </a:cubicBezTo>
                    <a:cubicBezTo>
                      <a:pt x="750" y="953"/>
                      <a:pt x="953" y="739"/>
                      <a:pt x="953" y="477"/>
                    </a:cubicBezTo>
                    <a:cubicBezTo>
                      <a:pt x="953" y="215"/>
                      <a:pt x="750"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06400" y="1541400"/>
                <a:ext cx="25925" cy="25900"/>
              </a:xfrm>
              <a:custGeom>
                <a:avLst/>
                <a:gdLst/>
                <a:ahLst/>
                <a:cxnLst/>
                <a:rect l="l" t="t" r="r" b="b"/>
                <a:pathLst>
                  <a:path w="1037" h="1036" extrusionOk="0">
                    <a:moveTo>
                      <a:pt x="524" y="0"/>
                    </a:moveTo>
                    <a:cubicBezTo>
                      <a:pt x="227" y="0"/>
                      <a:pt x="1" y="226"/>
                      <a:pt x="1" y="512"/>
                    </a:cubicBezTo>
                    <a:cubicBezTo>
                      <a:pt x="1" y="810"/>
                      <a:pt x="227" y="1036"/>
                      <a:pt x="524" y="1036"/>
                    </a:cubicBezTo>
                    <a:cubicBezTo>
                      <a:pt x="810" y="1036"/>
                      <a:pt x="1036" y="810"/>
                      <a:pt x="1036" y="512"/>
                    </a:cubicBezTo>
                    <a:cubicBezTo>
                      <a:pt x="1036" y="226"/>
                      <a:pt x="810" y="0"/>
                      <a:pt x="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05175" y="2309950"/>
                <a:ext cx="33375" cy="33650"/>
              </a:xfrm>
              <a:custGeom>
                <a:avLst/>
                <a:gdLst/>
                <a:ahLst/>
                <a:cxnLst/>
                <a:rect l="l" t="t" r="r" b="b"/>
                <a:pathLst>
                  <a:path w="1335" h="1346" extrusionOk="0">
                    <a:moveTo>
                      <a:pt x="668" y="0"/>
                    </a:moveTo>
                    <a:cubicBezTo>
                      <a:pt x="299" y="0"/>
                      <a:pt x="1" y="298"/>
                      <a:pt x="1" y="667"/>
                    </a:cubicBezTo>
                    <a:cubicBezTo>
                      <a:pt x="1" y="1048"/>
                      <a:pt x="299" y="1345"/>
                      <a:pt x="668" y="1345"/>
                    </a:cubicBezTo>
                    <a:cubicBezTo>
                      <a:pt x="1037" y="1345"/>
                      <a:pt x="1334" y="1048"/>
                      <a:pt x="1334" y="667"/>
                    </a:cubicBezTo>
                    <a:cubicBezTo>
                      <a:pt x="1334" y="298"/>
                      <a:pt x="1037"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0350" y="1940250"/>
                <a:ext cx="37225" cy="37225"/>
              </a:xfrm>
              <a:custGeom>
                <a:avLst/>
                <a:gdLst/>
                <a:ahLst/>
                <a:cxnLst/>
                <a:rect l="l" t="t" r="r" b="b"/>
                <a:pathLst>
                  <a:path w="1489" h="1489" extrusionOk="0">
                    <a:moveTo>
                      <a:pt x="751" y="0"/>
                    </a:moveTo>
                    <a:cubicBezTo>
                      <a:pt x="334" y="0"/>
                      <a:pt x="0" y="334"/>
                      <a:pt x="0" y="739"/>
                    </a:cubicBezTo>
                    <a:cubicBezTo>
                      <a:pt x="0" y="1155"/>
                      <a:pt x="334" y="1489"/>
                      <a:pt x="751" y="1489"/>
                    </a:cubicBezTo>
                    <a:cubicBezTo>
                      <a:pt x="1155" y="1489"/>
                      <a:pt x="1489" y="1155"/>
                      <a:pt x="1489" y="739"/>
                    </a:cubicBezTo>
                    <a:cubicBezTo>
                      <a:pt x="1489" y="334"/>
                      <a:pt x="1155"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49925" y="1240750"/>
                <a:ext cx="34250" cy="34275"/>
              </a:xfrm>
              <a:custGeom>
                <a:avLst/>
                <a:gdLst/>
                <a:ahLst/>
                <a:cxnLst/>
                <a:rect l="l" t="t" r="r" b="b"/>
                <a:pathLst>
                  <a:path w="1370" h="1371" extrusionOk="0">
                    <a:moveTo>
                      <a:pt x="691" y="1"/>
                    </a:moveTo>
                    <a:cubicBezTo>
                      <a:pt x="310" y="1"/>
                      <a:pt x="0" y="298"/>
                      <a:pt x="0" y="679"/>
                    </a:cubicBezTo>
                    <a:cubicBezTo>
                      <a:pt x="0" y="1060"/>
                      <a:pt x="310" y="1370"/>
                      <a:pt x="691" y="1370"/>
                    </a:cubicBezTo>
                    <a:cubicBezTo>
                      <a:pt x="1060" y="1370"/>
                      <a:pt x="1369" y="1060"/>
                      <a:pt x="1369" y="679"/>
                    </a:cubicBezTo>
                    <a:cubicBezTo>
                      <a:pt x="1369" y="298"/>
                      <a:pt x="106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88000" y="1369050"/>
                <a:ext cx="36625" cy="36625"/>
              </a:xfrm>
              <a:custGeom>
                <a:avLst/>
                <a:gdLst/>
                <a:ahLst/>
                <a:cxnLst/>
                <a:rect l="l" t="t" r="r" b="b"/>
                <a:pathLst>
                  <a:path w="1465" h="1465" extrusionOk="0">
                    <a:moveTo>
                      <a:pt x="738" y="0"/>
                    </a:moveTo>
                    <a:cubicBezTo>
                      <a:pt x="333" y="0"/>
                      <a:pt x="0" y="322"/>
                      <a:pt x="0" y="727"/>
                    </a:cubicBezTo>
                    <a:cubicBezTo>
                      <a:pt x="0" y="1132"/>
                      <a:pt x="333" y="1465"/>
                      <a:pt x="738" y="1465"/>
                    </a:cubicBezTo>
                    <a:cubicBezTo>
                      <a:pt x="1131" y="1465"/>
                      <a:pt x="1465" y="1132"/>
                      <a:pt x="1465" y="727"/>
                    </a:cubicBezTo>
                    <a:cubicBezTo>
                      <a:pt x="1465" y="322"/>
                      <a:pt x="1131" y="0"/>
                      <a:pt x="7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66200" y="1395550"/>
                <a:ext cx="26825" cy="26800"/>
              </a:xfrm>
              <a:custGeom>
                <a:avLst/>
                <a:gdLst/>
                <a:ahLst/>
                <a:cxnLst/>
                <a:rect l="l" t="t" r="r" b="b"/>
                <a:pathLst>
                  <a:path w="1073" h="1072" extrusionOk="0">
                    <a:moveTo>
                      <a:pt x="537" y="0"/>
                    </a:moveTo>
                    <a:cubicBezTo>
                      <a:pt x="239" y="0"/>
                      <a:pt x="1" y="238"/>
                      <a:pt x="1" y="536"/>
                    </a:cubicBezTo>
                    <a:cubicBezTo>
                      <a:pt x="1" y="834"/>
                      <a:pt x="239" y="1072"/>
                      <a:pt x="537" y="1072"/>
                    </a:cubicBezTo>
                    <a:cubicBezTo>
                      <a:pt x="834" y="1072"/>
                      <a:pt x="1072" y="834"/>
                      <a:pt x="1072" y="536"/>
                    </a:cubicBezTo>
                    <a:cubicBezTo>
                      <a:pt x="1072" y="238"/>
                      <a:pt x="834" y="0"/>
                      <a:pt x="5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91500" y="1832800"/>
                <a:ext cx="34850" cy="34850"/>
              </a:xfrm>
              <a:custGeom>
                <a:avLst/>
                <a:gdLst/>
                <a:ahLst/>
                <a:cxnLst/>
                <a:rect l="l" t="t" r="r" b="b"/>
                <a:pathLst>
                  <a:path w="1394" h="1394" extrusionOk="0">
                    <a:moveTo>
                      <a:pt x="703" y="0"/>
                    </a:moveTo>
                    <a:cubicBezTo>
                      <a:pt x="310" y="0"/>
                      <a:pt x="1" y="310"/>
                      <a:pt x="1" y="691"/>
                    </a:cubicBezTo>
                    <a:cubicBezTo>
                      <a:pt x="1" y="1084"/>
                      <a:pt x="310" y="1393"/>
                      <a:pt x="703" y="1393"/>
                    </a:cubicBezTo>
                    <a:cubicBezTo>
                      <a:pt x="1084" y="1393"/>
                      <a:pt x="1394" y="1084"/>
                      <a:pt x="1394" y="691"/>
                    </a:cubicBezTo>
                    <a:cubicBezTo>
                      <a:pt x="1394" y="310"/>
                      <a:pt x="1084" y="0"/>
                      <a:pt x="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33475" y="1914050"/>
                <a:ext cx="37225" cy="37225"/>
              </a:xfrm>
              <a:custGeom>
                <a:avLst/>
                <a:gdLst/>
                <a:ahLst/>
                <a:cxnLst/>
                <a:rect l="l" t="t" r="r" b="b"/>
                <a:pathLst>
                  <a:path w="1489" h="1489" extrusionOk="0">
                    <a:moveTo>
                      <a:pt x="738" y="1"/>
                    </a:moveTo>
                    <a:cubicBezTo>
                      <a:pt x="334" y="1"/>
                      <a:pt x="0" y="334"/>
                      <a:pt x="0" y="751"/>
                    </a:cubicBezTo>
                    <a:cubicBezTo>
                      <a:pt x="0" y="1156"/>
                      <a:pt x="334" y="1489"/>
                      <a:pt x="738" y="1489"/>
                    </a:cubicBezTo>
                    <a:cubicBezTo>
                      <a:pt x="1155" y="1489"/>
                      <a:pt x="1488" y="1156"/>
                      <a:pt x="1488" y="751"/>
                    </a:cubicBezTo>
                    <a:cubicBezTo>
                      <a:pt x="1488" y="334"/>
                      <a:pt x="1155" y="1"/>
                      <a:pt x="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189750" y="2098300"/>
                <a:ext cx="22950" cy="22950"/>
              </a:xfrm>
              <a:custGeom>
                <a:avLst/>
                <a:gdLst/>
                <a:ahLst/>
                <a:cxnLst/>
                <a:rect l="l" t="t" r="r" b="b"/>
                <a:pathLst>
                  <a:path w="918" h="918" extrusionOk="0">
                    <a:moveTo>
                      <a:pt x="465" y="1"/>
                    </a:moveTo>
                    <a:cubicBezTo>
                      <a:pt x="203" y="1"/>
                      <a:pt x="0" y="203"/>
                      <a:pt x="0" y="465"/>
                    </a:cubicBezTo>
                    <a:cubicBezTo>
                      <a:pt x="0" y="715"/>
                      <a:pt x="203" y="917"/>
                      <a:pt x="465" y="917"/>
                    </a:cubicBezTo>
                    <a:cubicBezTo>
                      <a:pt x="715" y="917"/>
                      <a:pt x="917" y="715"/>
                      <a:pt x="917" y="465"/>
                    </a:cubicBezTo>
                    <a:cubicBezTo>
                      <a:pt x="917"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886275" y="2376325"/>
                <a:ext cx="35725" cy="35725"/>
              </a:xfrm>
              <a:custGeom>
                <a:avLst/>
                <a:gdLst/>
                <a:ahLst/>
                <a:cxnLst/>
                <a:rect l="l" t="t" r="r" b="b"/>
                <a:pathLst>
                  <a:path w="1429" h="1429" extrusionOk="0">
                    <a:moveTo>
                      <a:pt x="714" y="0"/>
                    </a:moveTo>
                    <a:cubicBezTo>
                      <a:pt x="322" y="0"/>
                      <a:pt x="0" y="322"/>
                      <a:pt x="0" y="714"/>
                    </a:cubicBezTo>
                    <a:cubicBezTo>
                      <a:pt x="0" y="1107"/>
                      <a:pt x="322" y="1429"/>
                      <a:pt x="714" y="1429"/>
                    </a:cubicBezTo>
                    <a:cubicBezTo>
                      <a:pt x="1107" y="1429"/>
                      <a:pt x="1429" y="1107"/>
                      <a:pt x="1429" y="714"/>
                    </a:cubicBezTo>
                    <a:cubicBezTo>
                      <a:pt x="1429" y="322"/>
                      <a:pt x="1107" y="0"/>
                      <a:pt x="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543825" y="2273925"/>
                <a:ext cx="19975" cy="19975"/>
              </a:xfrm>
              <a:custGeom>
                <a:avLst/>
                <a:gdLst/>
                <a:ahLst/>
                <a:cxnLst/>
                <a:rect l="l" t="t" r="r" b="b"/>
                <a:pathLst>
                  <a:path w="799" h="799" extrusionOk="0">
                    <a:moveTo>
                      <a:pt x="406" y="0"/>
                    </a:moveTo>
                    <a:cubicBezTo>
                      <a:pt x="180" y="0"/>
                      <a:pt x="1" y="179"/>
                      <a:pt x="1" y="405"/>
                    </a:cubicBezTo>
                    <a:cubicBezTo>
                      <a:pt x="1" y="619"/>
                      <a:pt x="180" y="798"/>
                      <a:pt x="406" y="798"/>
                    </a:cubicBezTo>
                    <a:cubicBezTo>
                      <a:pt x="620" y="798"/>
                      <a:pt x="799" y="619"/>
                      <a:pt x="799" y="405"/>
                    </a:cubicBezTo>
                    <a:cubicBezTo>
                      <a:pt x="799" y="179"/>
                      <a:pt x="620"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016800" y="2352500"/>
                <a:ext cx="29800" cy="29800"/>
              </a:xfrm>
              <a:custGeom>
                <a:avLst/>
                <a:gdLst/>
                <a:ahLst/>
                <a:cxnLst/>
                <a:rect l="l" t="t" r="r" b="b"/>
                <a:pathLst>
                  <a:path w="1192" h="1192" extrusionOk="0">
                    <a:moveTo>
                      <a:pt x="596" y="1"/>
                    </a:moveTo>
                    <a:cubicBezTo>
                      <a:pt x="263" y="1"/>
                      <a:pt x="1" y="263"/>
                      <a:pt x="1" y="596"/>
                    </a:cubicBezTo>
                    <a:cubicBezTo>
                      <a:pt x="1" y="917"/>
                      <a:pt x="263" y="1191"/>
                      <a:pt x="596" y="1191"/>
                    </a:cubicBezTo>
                    <a:cubicBezTo>
                      <a:pt x="918" y="1191"/>
                      <a:pt x="1192" y="917"/>
                      <a:pt x="1192" y="596"/>
                    </a:cubicBezTo>
                    <a:cubicBezTo>
                      <a:pt x="1192" y="263"/>
                      <a:pt x="918"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235875" y="1814050"/>
                <a:ext cx="29200" cy="28900"/>
              </a:xfrm>
              <a:custGeom>
                <a:avLst/>
                <a:gdLst/>
                <a:ahLst/>
                <a:cxnLst/>
                <a:rect l="l" t="t" r="r" b="b"/>
                <a:pathLst>
                  <a:path w="1168" h="1156" extrusionOk="0">
                    <a:moveTo>
                      <a:pt x="584" y="0"/>
                    </a:moveTo>
                    <a:cubicBezTo>
                      <a:pt x="263" y="0"/>
                      <a:pt x="1" y="262"/>
                      <a:pt x="1" y="584"/>
                    </a:cubicBezTo>
                    <a:cubicBezTo>
                      <a:pt x="1" y="905"/>
                      <a:pt x="263" y="1155"/>
                      <a:pt x="584" y="1155"/>
                    </a:cubicBezTo>
                    <a:cubicBezTo>
                      <a:pt x="906" y="1155"/>
                      <a:pt x="1168" y="905"/>
                      <a:pt x="1168" y="584"/>
                    </a:cubicBezTo>
                    <a:cubicBezTo>
                      <a:pt x="1168" y="262"/>
                      <a:pt x="906"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065625" y="1514600"/>
                <a:ext cx="24425" cy="24425"/>
              </a:xfrm>
              <a:custGeom>
                <a:avLst/>
                <a:gdLst/>
                <a:ahLst/>
                <a:cxnLst/>
                <a:rect l="l" t="t" r="r" b="b"/>
                <a:pathLst>
                  <a:path w="977" h="977" extrusionOk="0">
                    <a:moveTo>
                      <a:pt x="489" y="1"/>
                    </a:moveTo>
                    <a:cubicBezTo>
                      <a:pt x="215" y="1"/>
                      <a:pt x="1" y="215"/>
                      <a:pt x="1" y="489"/>
                    </a:cubicBezTo>
                    <a:cubicBezTo>
                      <a:pt x="1" y="763"/>
                      <a:pt x="215" y="977"/>
                      <a:pt x="489" y="977"/>
                    </a:cubicBezTo>
                    <a:cubicBezTo>
                      <a:pt x="763" y="977"/>
                      <a:pt x="977" y="763"/>
                      <a:pt x="977" y="489"/>
                    </a:cubicBezTo>
                    <a:cubicBezTo>
                      <a:pt x="977" y="215"/>
                      <a:pt x="763"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083200" y="1202350"/>
                <a:ext cx="26800" cy="26825"/>
              </a:xfrm>
              <a:custGeom>
                <a:avLst/>
                <a:gdLst/>
                <a:ahLst/>
                <a:cxnLst/>
                <a:rect l="l" t="t" r="r" b="b"/>
                <a:pathLst>
                  <a:path w="1072" h="1073" extrusionOk="0">
                    <a:moveTo>
                      <a:pt x="536" y="1"/>
                    </a:moveTo>
                    <a:cubicBezTo>
                      <a:pt x="250" y="1"/>
                      <a:pt x="0" y="239"/>
                      <a:pt x="0" y="537"/>
                    </a:cubicBezTo>
                    <a:cubicBezTo>
                      <a:pt x="0" y="834"/>
                      <a:pt x="250" y="1073"/>
                      <a:pt x="536" y="1073"/>
                    </a:cubicBezTo>
                    <a:cubicBezTo>
                      <a:pt x="833" y="1073"/>
                      <a:pt x="1072" y="834"/>
                      <a:pt x="1072" y="537"/>
                    </a:cubicBezTo>
                    <a:cubicBezTo>
                      <a:pt x="1072" y="239"/>
                      <a:pt x="833" y="1"/>
                      <a:pt x="5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59125" y="1131225"/>
                <a:ext cx="31275" cy="31275"/>
              </a:xfrm>
              <a:custGeom>
                <a:avLst/>
                <a:gdLst/>
                <a:ahLst/>
                <a:cxnLst/>
                <a:rect l="l" t="t" r="r" b="b"/>
                <a:pathLst>
                  <a:path w="1251" h="1251" extrusionOk="0">
                    <a:moveTo>
                      <a:pt x="619" y="0"/>
                    </a:moveTo>
                    <a:cubicBezTo>
                      <a:pt x="274" y="0"/>
                      <a:pt x="0" y="286"/>
                      <a:pt x="0" y="631"/>
                    </a:cubicBezTo>
                    <a:cubicBezTo>
                      <a:pt x="0" y="977"/>
                      <a:pt x="274" y="1251"/>
                      <a:pt x="619" y="1251"/>
                    </a:cubicBezTo>
                    <a:cubicBezTo>
                      <a:pt x="965" y="1251"/>
                      <a:pt x="1250" y="977"/>
                      <a:pt x="1250" y="631"/>
                    </a:cubicBezTo>
                    <a:cubicBezTo>
                      <a:pt x="1250" y="286"/>
                      <a:pt x="965"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908875" y="1251475"/>
                <a:ext cx="26225" cy="26225"/>
              </a:xfrm>
              <a:custGeom>
                <a:avLst/>
                <a:gdLst/>
                <a:ahLst/>
                <a:cxnLst/>
                <a:rect l="l" t="t" r="r" b="b"/>
                <a:pathLst>
                  <a:path w="1049" h="1049" extrusionOk="0">
                    <a:moveTo>
                      <a:pt x="525" y="0"/>
                    </a:moveTo>
                    <a:cubicBezTo>
                      <a:pt x="239" y="0"/>
                      <a:pt x="1" y="239"/>
                      <a:pt x="1" y="524"/>
                    </a:cubicBezTo>
                    <a:cubicBezTo>
                      <a:pt x="1" y="810"/>
                      <a:pt x="239" y="1048"/>
                      <a:pt x="525" y="1048"/>
                    </a:cubicBezTo>
                    <a:cubicBezTo>
                      <a:pt x="811" y="1048"/>
                      <a:pt x="1049" y="810"/>
                      <a:pt x="1049" y="524"/>
                    </a:cubicBezTo>
                    <a:cubicBezTo>
                      <a:pt x="1049" y="239"/>
                      <a:pt x="811" y="0"/>
                      <a:pt x="5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97000" y="1972100"/>
                <a:ext cx="21450" cy="21750"/>
              </a:xfrm>
              <a:custGeom>
                <a:avLst/>
                <a:gdLst/>
                <a:ahLst/>
                <a:cxnLst/>
                <a:rect l="l" t="t" r="r" b="b"/>
                <a:pathLst>
                  <a:path w="858" h="870" extrusionOk="0">
                    <a:moveTo>
                      <a:pt x="429" y="0"/>
                    </a:moveTo>
                    <a:cubicBezTo>
                      <a:pt x="191" y="0"/>
                      <a:pt x="0" y="191"/>
                      <a:pt x="0" y="429"/>
                    </a:cubicBezTo>
                    <a:cubicBezTo>
                      <a:pt x="0" y="679"/>
                      <a:pt x="191" y="870"/>
                      <a:pt x="429" y="870"/>
                    </a:cubicBezTo>
                    <a:cubicBezTo>
                      <a:pt x="667" y="870"/>
                      <a:pt x="857" y="679"/>
                      <a:pt x="857" y="429"/>
                    </a:cubicBezTo>
                    <a:cubicBezTo>
                      <a:pt x="857" y="191"/>
                      <a:pt x="667" y="0"/>
                      <a:pt x="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300825" y="1460125"/>
                <a:ext cx="36325" cy="36650"/>
              </a:xfrm>
              <a:custGeom>
                <a:avLst/>
                <a:gdLst/>
                <a:ahLst/>
                <a:cxnLst/>
                <a:rect l="l" t="t" r="r" b="b"/>
                <a:pathLst>
                  <a:path w="1453" h="1466" extrusionOk="0">
                    <a:moveTo>
                      <a:pt x="727" y="1"/>
                    </a:moveTo>
                    <a:cubicBezTo>
                      <a:pt x="322" y="1"/>
                      <a:pt x="0" y="334"/>
                      <a:pt x="0" y="739"/>
                    </a:cubicBezTo>
                    <a:cubicBezTo>
                      <a:pt x="0" y="1132"/>
                      <a:pt x="322" y="1465"/>
                      <a:pt x="727" y="1465"/>
                    </a:cubicBezTo>
                    <a:cubicBezTo>
                      <a:pt x="1132" y="1465"/>
                      <a:pt x="1453" y="1132"/>
                      <a:pt x="1453" y="739"/>
                    </a:cubicBezTo>
                    <a:cubicBezTo>
                      <a:pt x="1453" y="334"/>
                      <a:pt x="1132" y="1"/>
                      <a:pt x="7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63875" y="1838150"/>
                <a:ext cx="38125" cy="38125"/>
              </a:xfrm>
              <a:custGeom>
                <a:avLst/>
                <a:gdLst/>
                <a:ahLst/>
                <a:cxnLst/>
                <a:rect l="l" t="t" r="r" b="b"/>
                <a:pathLst>
                  <a:path w="1525" h="1525" extrusionOk="0">
                    <a:moveTo>
                      <a:pt x="762" y="1"/>
                    </a:moveTo>
                    <a:cubicBezTo>
                      <a:pt x="345" y="1"/>
                      <a:pt x="0" y="346"/>
                      <a:pt x="0" y="763"/>
                    </a:cubicBezTo>
                    <a:cubicBezTo>
                      <a:pt x="0" y="1179"/>
                      <a:pt x="345" y="1525"/>
                      <a:pt x="762" y="1525"/>
                    </a:cubicBezTo>
                    <a:cubicBezTo>
                      <a:pt x="1179" y="1525"/>
                      <a:pt x="1524" y="1179"/>
                      <a:pt x="1524" y="763"/>
                    </a:cubicBezTo>
                    <a:cubicBezTo>
                      <a:pt x="1524" y="346"/>
                      <a:pt x="1179"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94475" y="1414875"/>
                <a:ext cx="18775" cy="18500"/>
              </a:xfrm>
              <a:custGeom>
                <a:avLst/>
                <a:gdLst/>
                <a:ahLst/>
                <a:cxnLst/>
                <a:rect l="l" t="t" r="r" b="b"/>
                <a:pathLst>
                  <a:path w="751" h="740" extrusionOk="0">
                    <a:moveTo>
                      <a:pt x="369" y="1"/>
                    </a:moveTo>
                    <a:cubicBezTo>
                      <a:pt x="167" y="1"/>
                      <a:pt x="0" y="168"/>
                      <a:pt x="0" y="370"/>
                    </a:cubicBezTo>
                    <a:cubicBezTo>
                      <a:pt x="0" y="572"/>
                      <a:pt x="167" y="739"/>
                      <a:pt x="369" y="739"/>
                    </a:cubicBezTo>
                    <a:cubicBezTo>
                      <a:pt x="584" y="739"/>
                      <a:pt x="750" y="572"/>
                      <a:pt x="750" y="370"/>
                    </a:cubicBezTo>
                    <a:cubicBezTo>
                      <a:pt x="750" y="168"/>
                      <a:pt x="584" y="1"/>
                      <a:pt x="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58675" y="1504775"/>
                <a:ext cx="26500" cy="26825"/>
              </a:xfrm>
              <a:custGeom>
                <a:avLst/>
                <a:gdLst/>
                <a:ahLst/>
                <a:cxnLst/>
                <a:rect l="l" t="t" r="r" b="b"/>
                <a:pathLst>
                  <a:path w="1060" h="1073" extrusionOk="0">
                    <a:moveTo>
                      <a:pt x="536" y="1"/>
                    </a:moveTo>
                    <a:cubicBezTo>
                      <a:pt x="238" y="1"/>
                      <a:pt x="0" y="239"/>
                      <a:pt x="0" y="536"/>
                    </a:cubicBezTo>
                    <a:cubicBezTo>
                      <a:pt x="0" y="834"/>
                      <a:pt x="238" y="1072"/>
                      <a:pt x="536" y="1072"/>
                    </a:cubicBezTo>
                    <a:cubicBezTo>
                      <a:pt x="822" y="1072"/>
                      <a:pt x="1060" y="834"/>
                      <a:pt x="1060" y="536"/>
                    </a:cubicBezTo>
                    <a:cubicBezTo>
                      <a:pt x="1060" y="239"/>
                      <a:pt x="822" y="1"/>
                      <a:pt x="5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516975" y="2133425"/>
                <a:ext cx="32175" cy="31875"/>
              </a:xfrm>
              <a:custGeom>
                <a:avLst/>
                <a:gdLst/>
                <a:ahLst/>
                <a:cxnLst/>
                <a:rect l="l" t="t" r="r" b="b"/>
                <a:pathLst>
                  <a:path w="1287" h="1275" extrusionOk="0">
                    <a:moveTo>
                      <a:pt x="643" y="1"/>
                    </a:moveTo>
                    <a:cubicBezTo>
                      <a:pt x="286" y="1"/>
                      <a:pt x="0" y="286"/>
                      <a:pt x="0" y="632"/>
                    </a:cubicBezTo>
                    <a:cubicBezTo>
                      <a:pt x="0" y="989"/>
                      <a:pt x="286" y="1275"/>
                      <a:pt x="643" y="1275"/>
                    </a:cubicBezTo>
                    <a:cubicBezTo>
                      <a:pt x="1000" y="1275"/>
                      <a:pt x="1286" y="989"/>
                      <a:pt x="1286" y="632"/>
                    </a:cubicBezTo>
                    <a:cubicBezTo>
                      <a:pt x="1286" y="286"/>
                      <a:pt x="1000"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05900" y="2011675"/>
                <a:ext cx="38725" cy="38725"/>
              </a:xfrm>
              <a:custGeom>
                <a:avLst/>
                <a:gdLst/>
                <a:ahLst/>
                <a:cxnLst/>
                <a:rect l="l" t="t" r="r" b="b"/>
                <a:pathLst>
                  <a:path w="1549" h="1549" extrusionOk="0">
                    <a:moveTo>
                      <a:pt x="775" y="1"/>
                    </a:moveTo>
                    <a:cubicBezTo>
                      <a:pt x="346" y="1"/>
                      <a:pt x="1" y="346"/>
                      <a:pt x="1" y="775"/>
                    </a:cubicBezTo>
                    <a:cubicBezTo>
                      <a:pt x="1" y="1203"/>
                      <a:pt x="346" y="1549"/>
                      <a:pt x="775" y="1549"/>
                    </a:cubicBezTo>
                    <a:cubicBezTo>
                      <a:pt x="1203" y="1549"/>
                      <a:pt x="1549" y="1203"/>
                      <a:pt x="1549" y="775"/>
                    </a:cubicBezTo>
                    <a:cubicBezTo>
                      <a:pt x="1549" y="346"/>
                      <a:pt x="1203" y="1"/>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Google Shape;63;p2"/>
          <p:cNvSpPr txBox="1">
            <a:spLocks noGrp="1"/>
          </p:cNvSpPr>
          <p:nvPr>
            <p:ph type="subTitle" idx="1"/>
          </p:nvPr>
        </p:nvSpPr>
        <p:spPr>
          <a:xfrm>
            <a:off x="1698000" y="3417925"/>
            <a:ext cx="46452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4" name="Google Shape;64;p2"/>
          <p:cNvSpPr txBox="1">
            <a:spLocks noGrp="1"/>
          </p:cNvSpPr>
          <p:nvPr>
            <p:ph type="ctrTitle"/>
          </p:nvPr>
        </p:nvSpPr>
        <p:spPr>
          <a:xfrm>
            <a:off x="1698000" y="1250725"/>
            <a:ext cx="5751600" cy="2167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351"/>
        <p:cNvGrpSpPr/>
        <p:nvPr/>
      </p:nvGrpSpPr>
      <p:grpSpPr>
        <a:xfrm>
          <a:off x="0" y="0"/>
          <a:ext cx="0" cy="0"/>
          <a:chOff x="0" y="0"/>
          <a:chExt cx="0" cy="0"/>
        </a:xfrm>
      </p:grpSpPr>
      <p:sp>
        <p:nvSpPr>
          <p:cNvPr id="352" name="Google Shape;352;p23"/>
          <p:cNvSpPr/>
          <p:nvPr/>
        </p:nvSpPr>
        <p:spPr>
          <a:xfrm rot="10800000">
            <a:off x="0" y="99"/>
            <a:ext cx="9144000" cy="1626974"/>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0" y="3516549"/>
            <a:ext cx="9144000" cy="1626974"/>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txBox="1">
            <a:spLocks noGrp="1"/>
          </p:cNvSpPr>
          <p:nvPr>
            <p:ph type="title"/>
          </p:nvPr>
        </p:nvSpPr>
        <p:spPr>
          <a:xfrm>
            <a:off x="2760225" y="1363150"/>
            <a:ext cx="3621000" cy="106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5" name="Google Shape;355;p23"/>
          <p:cNvSpPr txBox="1">
            <a:spLocks noGrp="1"/>
          </p:cNvSpPr>
          <p:nvPr>
            <p:ph type="subTitle" idx="1"/>
          </p:nvPr>
        </p:nvSpPr>
        <p:spPr>
          <a:xfrm>
            <a:off x="2903250" y="2530789"/>
            <a:ext cx="3337500" cy="121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9"/>
        <p:cNvGrpSpPr/>
        <p:nvPr/>
      </p:nvGrpSpPr>
      <p:grpSpPr>
        <a:xfrm>
          <a:off x="0" y="0"/>
          <a:ext cx="0" cy="0"/>
          <a:chOff x="0" y="0"/>
          <a:chExt cx="0" cy="0"/>
        </a:xfrm>
      </p:grpSpPr>
      <p:grpSp>
        <p:nvGrpSpPr>
          <p:cNvPr id="390" name="Google Shape;390;p29"/>
          <p:cNvGrpSpPr/>
          <p:nvPr/>
        </p:nvGrpSpPr>
        <p:grpSpPr>
          <a:xfrm>
            <a:off x="230925" y="224225"/>
            <a:ext cx="2723300" cy="2149100"/>
            <a:chOff x="6118600" y="312075"/>
            <a:chExt cx="2723300" cy="2149100"/>
          </a:xfrm>
        </p:grpSpPr>
        <p:sp>
          <p:nvSpPr>
            <p:cNvPr id="391" name="Google Shape;391;p29"/>
            <p:cNvSpPr/>
            <p:nvPr/>
          </p:nvSpPr>
          <p:spPr>
            <a:xfrm>
              <a:off x="6159675" y="312075"/>
              <a:ext cx="2641425" cy="1029300"/>
            </a:xfrm>
            <a:custGeom>
              <a:avLst/>
              <a:gdLst/>
              <a:ahLst/>
              <a:cxnLst/>
              <a:rect l="l" t="t" r="r" b="b"/>
              <a:pathLst>
                <a:path w="105657" h="41172" extrusionOk="0">
                  <a:moveTo>
                    <a:pt x="52829" y="0"/>
                  </a:moveTo>
                  <a:cubicBezTo>
                    <a:pt x="27338" y="0"/>
                    <a:pt x="5942" y="17514"/>
                    <a:pt x="1" y="41172"/>
                  </a:cubicBezTo>
                  <a:lnTo>
                    <a:pt x="105657" y="41172"/>
                  </a:lnTo>
                  <a:cubicBezTo>
                    <a:pt x="99728" y="17526"/>
                    <a:pt x="78332" y="0"/>
                    <a:pt x="52829" y="0"/>
                  </a:cubicBezTo>
                  <a:close/>
                </a:path>
              </a:pathLst>
            </a:custGeom>
            <a:gradFill>
              <a:gsLst>
                <a:gs pos="0">
                  <a:schemeClr val="accent5"/>
                </a:gs>
                <a:gs pos="100000">
                  <a:schemeClr val="accent4"/>
                </a:gs>
              </a:gsLst>
              <a:lin ang="5400012" scaled="0"/>
            </a:gra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6198975" y="2135500"/>
              <a:ext cx="2562550" cy="45875"/>
            </a:xfrm>
            <a:custGeom>
              <a:avLst/>
              <a:gdLst/>
              <a:ahLst/>
              <a:cxnLst/>
              <a:rect l="l" t="t" r="r" b="b"/>
              <a:pathLst>
                <a:path w="102502" h="1835" extrusionOk="0">
                  <a:moveTo>
                    <a:pt x="1" y="1"/>
                  </a:moveTo>
                  <a:cubicBezTo>
                    <a:pt x="227" y="608"/>
                    <a:pt x="465" y="1215"/>
                    <a:pt x="703" y="1834"/>
                  </a:cubicBezTo>
                  <a:lnTo>
                    <a:pt x="101799" y="1834"/>
                  </a:lnTo>
                  <a:cubicBezTo>
                    <a:pt x="102037" y="1215"/>
                    <a:pt x="102275" y="608"/>
                    <a:pt x="102502"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153725" y="1981325"/>
              <a:ext cx="2653350" cy="60150"/>
            </a:xfrm>
            <a:custGeom>
              <a:avLst/>
              <a:gdLst/>
              <a:ahLst/>
              <a:cxnLst/>
              <a:rect l="l" t="t" r="r" b="b"/>
              <a:pathLst>
                <a:path w="106134" h="2406" extrusionOk="0">
                  <a:moveTo>
                    <a:pt x="1" y="0"/>
                  </a:moveTo>
                  <a:cubicBezTo>
                    <a:pt x="191" y="810"/>
                    <a:pt x="382" y="1596"/>
                    <a:pt x="608" y="2405"/>
                  </a:cubicBezTo>
                  <a:lnTo>
                    <a:pt x="105514" y="2405"/>
                  </a:lnTo>
                  <a:cubicBezTo>
                    <a:pt x="105740" y="1608"/>
                    <a:pt x="105955" y="810"/>
                    <a:pt x="106133" y="0"/>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6265950" y="2289400"/>
              <a:ext cx="2429500" cy="31875"/>
            </a:xfrm>
            <a:custGeom>
              <a:avLst/>
              <a:gdLst/>
              <a:ahLst/>
              <a:cxnLst/>
              <a:rect l="l" t="t" r="r" b="b"/>
              <a:pathLst>
                <a:path w="97180" h="1275" extrusionOk="0">
                  <a:moveTo>
                    <a:pt x="0" y="0"/>
                  </a:moveTo>
                  <a:cubicBezTo>
                    <a:pt x="215" y="417"/>
                    <a:pt x="417" y="857"/>
                    <a:pt x="655" y="1274"/>
                  </a:cubicBezTo>
                  <a:lnTo>
                    <a:pt x="96501" y="1274"/>
                  </a:lnTo>
                  <a:cubicBezTo>
                    <a:pt x="96727" y="857"/>
                    <a:pt x="96953" y="417"/>
                    <a:pt x="97179" y="0"/>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6357625" y="2443575"/>
              <a:ext cx="2246150" cy="17600"/>
            </a:xfrm>
            <a:custGeom>
              <a:avLst/>
              <a:gdLst/>
              <a:ahLst/>
              <a:cxnLst/>
              <a:rect l="l" t="t" r="r" b="b"/>
              <a:pathLst>
                <a:path w="89846" h="704" extrusionOk="0">
                  <a:moveTo>
                    <a:pt x="1" y="1"/>
                  </a:moveTo>
                  <a:cubicBezTo>
                    <a:pt x="143" y="239"/>
                    <a:pt x="310" y="465"/>
                    <a:pt x="477" y="703"/>
                  </a:cubicBezTo>
                  <a:lnTo>
                    <a:pt x="89357" y="703"/>
                  </a:lnTo>
                  <a:cubicBezTo>
                    <a:pt x="89524" y="465"/>
                    <a:pt x="89679" y="239"/>
                    <a:pt x="89845"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6132600" y="1364875"/>
              <a:ext cx="2695900" cy="117000"/>
            </a:xfrm>
            <a:custGeom>
              <a:avLst/>
              <a:gdLst/>
              <a:ahLst/>
              <a:cxnLst/>
              <a:rect l="l" t="t" r="r" b="b"/>
              <a:pathLst>
                <a:path w="107836" h="4680" extrusionOk="0">
                  <a:moveTo>
                    <a:pt x="858" y="0"/>
                  </a:moveTo>
                  <a:cubicBezTo>
                    <a:pt x="501" y="1536"/>
                    <a:pt x="215" y="3096"/>
                    <a:pt x="0" y="4680"/>
                  </a:cubicBezTo>
                  <a:lnTo>
                    <a:pt x="107835" y="4680"/>
                  </a:lnTo>
                  <a:cubicBezTo>
                    <a:pt x="107609" y="3096"/>
                    <a:pt x="107323" y="1536"/>
                    <a:pt x="106966" y="0"/>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6118600" y="1672950"/>
              <a:ext cx="2723300" cy="88725"/>
            </a:xfrm>
            <a:custGeom>
              <a:avLst/>
              <a:gdLst/>
              <a:ahLst/>
              <a:cxnLst/>
              <a:rect l="l" t="t" r="r" b="b"/>
              <a:pathLst>
                <a:path w="108932" h="3549" extrusionOk="0">
                  <a:moveTo>
                    <a:pt x="1" y="0"/>
                  </a:moveTo>
                  <a:lnTo>
                    <a:pt x="1" y="36"/>
                  </a:lnTo>
                  <a:cubicBezTo>
                    <a:pt x="1" y="1203"/>
                    <a:pt x="49" y="2382"/>
                    <a:pt x="120" y="3548"/>
                  </a:cubicBezTo>
                  <a:lnTo>
                    <a:pt x="108812" y="3548"/>
                  </a:lnTo>
                  <a:cubicBezTo>
                    <a:pt x="108884" y="2382"/>
                    <a:pt x="108931" y="1203"/>
                    <a:pt x="108931" y="36"/>
                  </a:cubicBezTo>
                  <a:lnTo>
                    <a:pt x="108931" y="0"/>
                  </a:ln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6127250" y="1827125"/>
              <a:ext cx="2705700" cy="74450"/>
            </a:xfrm>
            <a:custGeom>
              <a:avLst/>
              <a:gdLst/>
              <a:ahLst/>
              <a:cxnLst/>
              <a:rect l="l" t="t" r="r" b="b"/>
              <a:pathLst>
                <a:path w="108228" h="2978" extrusionOk="0">
                  <a:moveTo>
                    <a:pt x="0" y="1"/>
                  </a:moveTo>
                  <a:cubicBezTo>
                    <a:pt x="119" y="989"/>
                    <a:pt x="250" y="1989"/>
                    <a:pt x="417" y="2977"/>
                  </a:cubicBezTo>
                  <a:lnTo>
                    <a:pt x="107811" y="2977"/>
                  </a:lnTo>
                  <a:cubicBezTo>
                    <a:pt x="107978" y="1989"/>
                    <a:pt x="108109" y="989"/>
                    <a:pt x="108228"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6119800" y="1519050"/>
              <a:ext cx="2720900" cy="102725"/>
            </a:xfrm>
            <a:custGeom>
              <a:avLst/>
              <a:gdLst/>
              <a:ahLst/>
              <a:cxnLst/>
              <a:rect l="l" t="t" r="r" b="b"/>
              <a:pathLst>
                <a:path w="108836" h="4109" extrusionOk="0">
                  <a:moveTo>
                    <a:pt x="310" y="1"/>
                  </a:moveTo>
                  <a:cubicBezTo>
                    <a:pt x="167" y="1346"/>
                    <a:pt x="60" y="2715"/>
                    <a:pt x="1" y="4108"/>
                  </a:cubicBezTo>
                  <a:lnTo>
                    <a:pt x="108836" y="4108"/>
                  </a:lnTo>
                  <a:cubicBezTo>
                    <a:pt x="108776" y="2715"/>
                    <a:pt x="108693" y="1346"/>
                    <a:pt x="108526"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p:nvPr/>
        </p:nvSpPr>
        <p:spPr>
          <a:xfrm>
            <a:off x="0" y="1666848"/>
            <a:ext cx="9144000" cy="3476672"/>
          </a:xfrm>
          <a:custGeom>
            <a:avLst/>
            <a:gdLst/>
            <a:ahLst/>
            <a:cxnLst/>
            <a:rect l="l" t="t" r="r" b="b"/>
            <a:pathLst>
              <a:path w="285750" h="108646" extrusionOk="0">
                <a:moveTo>
                  <a:pt x="0" y="1"/>
                </a:moveTo>
                <a:lnTo>
                  <a:pt x="0" y="108645"/>
                </a:lnTo>
                <a:lnTo>
                  <a:pt x="285750" y="108645"/>
                </a:lnTo>
                <a:lnTo>
                  <a:pt x="285750" y="9573"/>
                </a:lnTo>
                <a:lnTo>
                  <a:pt x="269534" y="19205"/>
                </a:lnTo>
                <a:lnTo>
                  <a:pt x="256437" y="9526"/>
                </a:lnTo>
                <a:lnTo>
                  <a:pt x="214467" y="21884"/>
                </a:lnTo>
                <a:lnTo>
                  <a:pt x="204049" y="17562"/>
                </a:lnTo>
                <a:lnTo>
                  <a:pt x="151507" y="28135"/>
                </a:lnTo>
                <a:lnTo>
                  <a:pt x="124420" y="19205"/>
                </a:lnTo>
                <a:lnTo>
                  <a:pt x="97334" y="23373"/>
                </a:lnTo>
                <a:lnTo>
                  <a:pt x="56555" y="9526"/>
                </a:lnTo>
                <a:lnTo>
                  <a:pt x="23074" y="19205"/>
                </a:lnTo>
                <a:lnTo>
                  <a:pt x="0" y="1"/>
                </a:lnTo>
                <a:close/>
              </a:path>
            </a:pathLst>
          </a:cu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txBox="1"/>
          <p:nvPr/>
        </p:nvSpPr>
        <p:spPr>
          <a:xfrm>
            <a:off x="5836100" y="2963000"/>
            <a:ext cx="2587500" cy="1157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a:solidFill>
                  <a:schemeClr val="lt1"/>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including icons by </a:t>
            </a:r>
            <a:r>
              <a:rPr lang="en" sz="1200">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r>
              <a:rPr lang="en" sz="1200">
                <a:solidFill>
                  <a:schemeClr val="lt1"/>
                </a:solidFill>
                <a:latin typeface="Karla"/>
                <a:ea typeface="Karla"/>
                <a:cs typeface="Karla"/>
                <a:sym typeface="Karla"/>
              </a:rPr>
              <a:t> and illustrations by </a:t>
            </a:r>
            <a:r>
              <a:rPr lang="en" sz="1200">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Stories</a:t>
            </a:r>
            <a:r>
              <a:rPr lang="en" sz="1200">
                <a:solidFill>
                  <a:schemeClr val="lt1"/>
                </a:solidFill>
                <a:latin typeface="Karla"/>
                <a:ea typeface="Karla"/>
                <a:cs typeface="Karla"/>
                <a:sym typeface="Karla"/>
              </a:rPr>
              <a:t>. </a:t>
            </a:r>
            <a:endParaRPr sz="1200">
              <a:solidFill>
                <a:schemeClr val="lt1"/>
              </a:solidFill>
              <a:latin typeface="Karla"/>
              <a:ea typeface="Karla"/>
              <a:cs typeface="Karla"/>
              <a:sym typeface="Karla"/>
            </a:endParaRPr>
          </a:p>
        </p:txBody>
      </p:sp>
      <p:sp>
        <p:nvSpPr>
          <p:cNvPr id="402" name="Google Shape;402;p29"/>
          <p:cNvSpPr txBox="1">
            <a:spLocks noGrp="1"/>
          </p:cNvSpPr>
          <p:nvPr>
            <p:ph type="title"/>
          </p:nvPr>
        </p:nvSpPr>
        <p:spPr>
          <a:xfrm>
            <a:off x="1391150" y="1466425"/>
            <a:ext cx="3218700" cy="2035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6000"/>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CUSTOM_4">
    <p:spTree>
      <p:nvGrpSpPr>
        <p:cNvPr id="1" name="Shape 403"/>
        <p:cNvGrpSpPr/>
        <p:nvPr/>
      </p:nvGrpSpPr>
      <p:grpSpPr>
        <a:xfrm>
          <a:off x="0" y="0"/>
          <a:ext cx="0" cy="0"/>
          <a:chOff x="0" y="0"/>
          <a:chExt cx="0" cy="0"/>
        </a:xfrm>
      </p:grpSpPr>
      <p:grpSp>
        <p:nvGrpSpPr>
          <p:cNvPr id="404" name="Google Shape;404;p30"/>
          <p:cNvGrpSpPr/>
          <p:nvPr/>
        </p:nvGrpSpPr>
        <p:grpSpPr>
          <a:xfrm>
            <a:off x="6118600" y="312075"/>
            <a:ext cx="2723300" cy="2149100"/>
            <a:chOff x="6118600" y="312075"/>
            <a:chExt cx="2723300" cy="2149100"/>
          </a:xfrm>
        </p:grpSpPr>
        <p:sp>
          <p:nvSpPr>
            <p:cNvPr id="405" name="Google Shape;405;p30"/>
            <p:cNvSpPr/>
            <p:nvPr/>
          </p:nvSpPr>
          <p:spPr>
            <a:xfrm>
              <a:off x="6159675" y="312075"/>
              <a:ext cx="2641425" cy="1029300"/>
            </a:xfrm>
            <a:custGeom>
              <a:avLst/>
              <a:gdLst/>
              <a:ahLst/>
              <a:cxnLst/>
              <a:rect l="l" t="t" r="r" b="b"/>
              <a:pathLst>
                <a:path w="105657" h="41172" extrusionOk="0">
                  <a:moveTo>
                    <a:pt x="52829" y="0"/>
                  </a:moveTo>
                  <a:cubicBezTo>
                    <a:pt x="27338" y="0"/>
                    <a:pt x="5942" y="17514"/>
                    <a:pt x="1" y="41172"/>
                  </a:cubicBezTo>
                  <a:lnTo>
                    <a:pt x="105657" y="41172"/>
                  </a:lnTo>
                  <a:cubicBezTo>
                    <a:pt x="99728" y="17526"/>
                    <a:pt x="78332" y="0"/>
                    <a:pt x="52829" y="0"/>
                  </a:cubicBezTo>
                  <a:close/>
                </a:path>
              </a:pathLst>
            </a:custGeom>
            <a:gradFill>
              <a:gsLst>
                <a:gs pos="0">
                  <a:schemeClr val="accent5"/>
                </a:gs>
                <a:gs pos="100000">
                  <a:schemeClr val="accent4"/>
                </a:gs>
              </a:gsLst>
              <a:lin ang="5400012" scaled="0"/>
            </a:gra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6198975" y="2135500"/>
              <a:ext cx="2562550" cy="45875"/>
            </a:xfrm>
            <a:custGeom>
              <a:avLst/>
              <a:gdLst/>
              <a:ahLst/>
              <a:cxnLst/>
              <a:rect l="l" t="t" r="r" b="b"/>
              <a:pathLst>
                <a:path w="102502" h="1835" extrusionOk="0">
                  <a:moveTo>
                    <a:pt x="1" y="1"/>
                  </a:moveTo>
                  <a:cubicBezTo>
                    <a:pt x="227" y="608"/>
                    <a:pt x="465" y="1215"/>
                    <a:pt x="703" y="1834"/>
                  </a:cubicBezTo>
                  <a:lnTo>
                    <a:pt x="101799" y="1834"/>
                  </a:lnTo>
                  <a:cubicBezTo>
                    <a:pt x="102037" y="1215"/>
                    <a:pt x="102275" y="608"/>
                    <a:pt x="102502"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6153725" y="1981325"/>
              <a:ext cx="2653350" cy="60150"/>
            </a:xfrm>
            <a:custGeom>
              <a:avLst/>
              <a:gdLst/>
              <a:ahLst/>
              <a:cxnLst/>
              <a:rect l="l" t="t" r="r" b="b"/>
              <a:pathLst>
                <a:path w="106134" h="2406" extrusionOk="0">
                  <a:moveTo>
                    <a:pt x="1" y="0"/>
                  </a:moveTo>
                  <a:cubicBezTo>
                    <a:pt x="191" y="810"/>
                    <a:pt x="382" y="1596"/>
                    <a:pt x="608" y="2405"/>
                  </a:cubicBezTo>
                  <a:lnTo>
                    <a:pt x="105514" y="2405"/>
                  </a:lnTo>
                  <a:cubicBezTo>
                    <a:pt x="105740" y="1608"/>
                    <a:pt x="105955" y="810"/>
                    <a:pt x="106133" y="0"/>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6265950" y="2289400"/>
              <a:ext cx="2429500" cy="31875"/>
            </a:xfrm>
            <a:custGeom>
              <a:avLst/>
              <a:gdLst/>
              <a:ahLst/>
              <a:cxnLst/>
              <a:rect l="l" t="t" r="r" b="b"/>
              <a:pathLst>
                <a:path w="97180" h="1275" extrusionOk="0">
                  <a:moveTo>
                    <a:pt x="0" y="0"/>
                  </a:moveTo>
                  <a:cubicBezTo>
                    <a:pt x="215" y="417"/>
                    <a:pt x="417" y="857"/>
                    <a:pt x="655" y="1274"/>
                  </a:cubicBezTo>
                  <a:lnTo>
                    <a:pt x="96501" y="1274"/>
                  </a:lnTo>
                  <a:cubicBezTo>
                    <a:pt x="96727" y="857"/>
                    <a:pt x="96953" y="417"/>
                    <a:pt x="97179" y="0"/>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6357625" y="2443575"/>
              <a:ext cx="2246150" cy="17600"/>
            </a:xfrm>
            <a:custGeom>
              <a:avLst/>
              <a:gdLst/>
              <a:ahLst/>
              <a:cxnLst/>
              <a:rect l="l" t="t" r="r" b="b"/>
              <a:pathLst>
                <a:path w="89846" h="704" extrusionOk="0">
                  <a:moveTo>
                    <a:pt x="1" y="1"/>
                  </a:moveTo>
                  <a:cubicBezTo>
                    <a:pt x="143" y="239"/>
                    <a:pt x="310" y="465"/>
                    <a:pt x="477" y="703"/>
                  </a:cubicBezTo>
                  <a:lnTo>
                    <a:pt x="89357" y="703"/>
                  </a:lnTo>
                  <a:cubicBezTo>
                    <a:pt x="89524" y="465"/>
                    <a:pt x="89679" y="239"/>
                    <a:pt x="89845"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6132600" y="1364875"/>
              <a:ext cx="2695900" cy="117000"/>
            </a:xfrm>
            <a:custGeom>
              <a:avLst/>
              <a:gdLst/>
              <a:ahLst/>
              <a:cxnLst/>
              <a:rect l="l" t="t" r="r" b="b"/>
              <a:pathLst>
                <a:path w="107836" h="4680" extrusionOk="0">
                  <a:moveTo>
                    <a:pt x="858" y="0"/>
                  </a:moveTo>
                  <a:cubicBezTo>
                    <a:pt x="501" y="1536"/>
                    <a:pt x="215" y="3096"/>
                    <a:pt x="0" y="4680"/>
                  </a:cubicBezTo>
                  <a:lnTo>
                    <a:pt x="107835" y="4680"/>
                  </a:lnTo>
                  <a:cubicBezTo>
                    <a:pt x="107609" y="3096"/>
                    <a:pt x="107323" y="1536"/>
                    <a:pt x="106966" y="0"/>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6118600" y="1672950"/>
              <a:ext cx="2723300" cy="88725"/>
            </a:xfrm>
            <a:custGeom>
              <a:avLst/>
              <a:gdLst/>
              <a:ahLst/>
              <a:cxnLst/>
              <a:rect l="l" t="t" r="r" b="b"/>
              <a:pathLst>
                <a:path w="108932" h="3549" extrusionOk="0">
                  <a:moveTo>
                    <a:pt x="1" y="0"/>
                  </a:moveTo>
                  <a:lnTo>
                    <a:pt x="1" y="36"/>
                  </a:lnTo>
                  <a:cubicBezTo>
                    <a:pt x="1" y="1203"/>
                    <a:pt x="49" y="2382"/>
                    <a:pt x="120" y="3548"/>
                  </a:cubicBezTo>
                  <a:lnTo>
                    <a:pt x="108812" y="3548"/>
                  </a:lnTo>
                  <a:cubicBezTo>
                    <a:pt x="108884" y="2382"/>
                    <a:pt x="108931" y="1203"/>
                    <a:pt x="108931" y="36"/>
                  </a:cubicBezTo>
                  <a:lnTo>
                    <a:pt x="108931" y="0"/>
                  </a:ln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6127250" y="1827125"/>
              <a:ext cx="2705700" cy="74450"/>
            </a:xfrm>
            <a:custGeom>
              <a:avLst/>
              <a:gdLst/>
              <a:ahLst/>
              <a:cxnLst/>
              <a:rect l="l" t="t" r="r" b="b"/>
              <a:pathLst>
                <a:path w="108228" h="2978" extrusionOk="0">
                  <a:moveTo>
                    <a:pt x="0" y="1"/>
                  </a:moveTo>
                  <a:cubicBezTo>
                    <a:pt x="119" y="989"/>
                    <a:pt x="250" y="1989"/>
                    <a:pt x="417" y="2977"/>
                  </a:cubicBezTo>
                  <a:lnTo>
                    <a:pt x="107811" y="2977"/>
                  </a:lnTo>
                  <a:cubicBezTo>
                    <a:pt x="107978" y="1989"/>
                    <a:pt x="108109" y="989"/>
                    <a:pt x="108228"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6119800" y="1519050"/>
              <a:ext cx="2720900" cy="102725"/>
            </a:xfrm>
            <a:custGeom>
              <a:avLst/>
              <a:gdLst/>
              <a:ahLst/>
              <a:cxnLst/>
              <a:rect l="l" t="t" r="r" b="b"/>
              <a:pathLst>
                <a:path w="108836" h="4109" extrusionOk="0">
                  <a:moveTo>
                    <a:pt x="310" y="1"/>
                  </a:moveTo>
                  <a:cubicBezTo>
                    <a:pt x="167" y="1346"/>
                    <a:pt x="60" y="2715"/>
                    <a:pt x="1" y="4108"/>
                  </a:cubicBezTo>
                  <a:lnTo>
                    <a:pt x="108836" y="4108"/>
                  </a:lnTo>
                  <a:cubicBezTo>
                    <a:pt x="108776" y="2715"/>
                    <a:pt x="108693" y="1346"/>
                    <a:pt x="108526" y="1"/>
                  </a:cubicBezTo>
                  <a:close/>
                </a:path>
              </a:pathLst>
            </a:custGeom>
            <a:solidFill>
              <a:schemeClr val="accent4"/>
            </a:solidFill>
            <a:ln>
              <a:noFill/>
            </a:ln>
            <a:effectLst>
              <a:outerShdw blurRad="285750" algn="bl" rotWithShape="0">
                <a:schemeClr val="accent5">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30"/>
          <p:cNvSpPr/>
          <p:nvPr/>
        </p:nvSpPr>
        <p:spPr>
          <a:xfrm>
            <a:off x="0" y="1666848"/>
            <a:ext cx="9144000" cy="3476672"/>
          </a:xfrm>
          <a:custGeom>
            <a:avLst/>
            <a:gdLst/>
            <a:ahLst/>
            <a:cxnLst/>
            <a:rect l="l" t="t" r="r" b="b"/>
            <a:pathLst>
              <a:path w="285750" h="108646" extrusionOk="0">
                <a:moveTo>
                  <a:pt x="0" y="1"/>
                </a:moveTo>
                <a:lnTo>
                  <a:pt x="0" y="108645"/>
                </a:lnTo>
                <a:lnTo>
                  <a:pt x="285750" y="108645"/>
                </a:lnTo>
                <a:lnTo>
                  <a:pt x="285750" y="9573"/>
                </a:lnTo>
                <a:lnTo>
                  <a:pt x="269534" y="19205"/>
                </a:lnTo>
                <a:lnTo>
                  <a:pt x="256437" y="9526"/>
                </a:lnTo>
                <a:lnTo>
                  <a:pt x="214467" y="21884"/>
                </a:lnTo>
                <a:lnTo>
                  <a:pt x="204049" y="17562"/>
                </a:lnTo>
                <a:lnTo>
                  <a:pt x="151507" y="28135"/>
                </a:lnTo>
                <a:lnTo>
                  <a:pt x="124420" y="19205"/>
                </a:lnTo>
                <a:lnTo>
                  <a:pt x="97334" y="23373"/>
                </a:lnTo>
                <a:lnTo>
                  <a:pt x="56555" y="9526"/>
                </a:lnTo>
                <a:lnTo>
                  <a:pt x="23074" y="19205"/>
                </a:lnTo>
                <a:lnTo>
                  <a:pt x="0" y="1"/>
                </a:lnTo>
                <a:close/>
              </a:path>
            </a:pathLst>
          </a:custGeom>
          <a:gradFill>
            <a:gsLst>
              <a:gs pos="0">
                <a:schemeClr val="accen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0" y="3083040"/>
            <a:ext cx="9144000" cy="2060480"/>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txBox="1">
            <a:spLocks noGrp="1"/>
          </p:cNvSpPr>
          <p:nvPr>
            <p:ph type="title"/>
          </p:nvPr>
        </p:nvSpPr>
        <p:spPr>
          <a:xfrm>
            <a:off x="3098575" y="1416313"/>
            <a:ext cx="2944500" cy="11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b="1"/>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17" name="Google Shape;417;p30"/>
          <p:cNvSpPr txBox="1">
            <a:spLocks noGrp="1"/>
          </p:cNvSpPr>
          <p:nvPr>
            <p:ph type="subTitle" idx="1"/>
          </p:nvPr>
        </p:nvSpPr>
        <p:spPr>
          <a:xfrm>
            <a:off x="3098525" y="2528688"/>
            <a:ext cx="29445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4"/>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3" name="Google Shape;83;p4"/>
          <p:cNvGrpSpPr/>
          <p:nvPr/>
        </p:nvGrpSpPr>
        <p:grpSpPr>
          <a:xfrm rot="-1204480">
            <a:off x="-371857" y="316256"/>
            <a:ext cx="976826" cy="844842"/>
            <a:chOff x="7565700" y="3634650"/>
            <a:chExt cx="1234500" cy="1067700"/>
          </a:xfrm>
        </p:grpSpPr>
        <p:sp>
          <p:nvSpPr>
            <p:cNvPr id="84" name="Google Shape;84;p4"/>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4"/>
          <p:cNvGrpSpPr/>
          <p:nvPr/>
        </p:nvGrpSpPr>
        <p:grpSpPr>
          <a:xfrm rot="2914580">
            <a:off x="8390072" y="306420"/>
            <a:ext cx="517779" cy="366732"/>
            <a:chOff x="7565700" y="3634650"/>
            <a:chExt cx="1234500" cy="1067700"/>
          </a:xfrm>
        </p:grpSpPr>
        <p:sp>
          <p:nvSpPr>
            <p:cNvPr id="87" name="Google Shape;87;p4"/>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4"/>
          <p:cNvSpPr txBox="1">
            <a:spLocks noGrp="1"/>
          </p:cNvSpPr>
          <p:nvPr>
            <p:ph type="body" idx="1"/>
          </p:nvPr>
        </p:nvSpPr>
        <p:spPr>
          <a:xfrm>
            <a:off x="720300" y="1147950"/>
            <a:ext cx="7798200" cy="3528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0"/>
        <p:cNvGrpSpPr/>
        <p:nvPr/>
      </p:nvGrpSpPr>
      <p:grpSpPr>
        <a:xfrm>
          <a:off x="0" y="0"/>
          <a:ext cx="0" cy="0"/>
          <a:chOff x="0" y="0"/>
          <a:chExt cx="0" cy="0"/>
        </a:xfrm>
      </p:grpSpPr>
      <p:sp>
        <p:nvSpPr>
          <p:cNvPr id="91" name="Google Shape;91;p5"/>
          <p:cNvSpPr/>
          <p:nvPr/>
        </p:nvSpPr>
        <p:spPr>
          <a:xfrm>
            <a:off x="0" y="3083040"/>
            <a:ext cx="9144000" cy="2060480"/>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txBox="1">
            <a:spLocks noGrp="1"/>
          </p:cNvSpPr>
          <p:nvPr>
            <p:ph type="subTitle" idx="1"/>
          </p:nvPr>
        </p:nvSpPr>
        <p:spPr>
          <a:xfrm>
            <a:off x="1433700" y="2746600"/>
            <a:ext cx="27168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latin typeface="Orbitron"/>
                <a:ea typeface="Orbitron"/>
                <a:cs typeface="Orbitron"/>
                <a:sym typeface="Orbitron"/>
              </a:defRPr>
            </a:lvl1pPr>
            <a:lvl2pPr lvl="1" algn="ctr" rtl="0">
              <a:spcBef>
                <a:spcPts val="0"/>
              </a:spcBef>
              <a:spcAft>
                <a:spcPts val="0"/>
              </a:spcAft>
              <a:buNone/>
              <a:defRPr sz="1800">
                <a:latin typeface="Orbitron"/>
                <a:ea typeface="Orbitron"/>
                <a:cs typeface="Orbitron"/>
                <a:sym typeface="Orbitron"/>
              </a:defRPr>
            </a:lvl2pPr>
            <a:lvl3pPr lvl="2" algn="ctr" rtl="0">
              <a:spcBef>
                <a:spcPts val="0"/>
              </a:spcBef>
              <a:spcAft>
                <a:spcPts val="0"/>
              </a:spcAft>
              <a:buNone/>
              <a:defRPr sz="1800">
                <a:latin typeface="Orbitron"/>
                <a:ea typeface="Orbitron"/>
                <a:cs typeface="Orbitron"/>
                <a:sym typeface="Orbitron"/>
              </a:defRPr>
            </a:lvl3pPr>
            <a:lvl4pPr lvl="3" algn="ctr" rtl="0">
              <a:spcBef>
                <a:spcPts val="0"/>
              </a:spcBef>
              <a:spcAft>
                <a:spcPts val="0"/>
              </a:spcAft>
              <a:buNone/>
              <a:defRPr sz="1800">
                <a:latin typeface="Orbitron"/>
                <a:ea typeface="Orbitron"/>
                <a:cs typeface="Orbitron"/>
                <a:sym typeface="Orbitron"/>
              </a:defRPr>
            </a:lvl4pPr>
            <a:lvl5pPr lvl="4" algn="ctr" rtl="0">
              <a:spcBef>
                <a:spcPts val="0"/>
              </a:spcBef>
              <a:spcAft>
                <a:spcPts val="0"/>
              </a:spcAft>
              <a:buNone/>
              <a:defRPr sz="1800">
                <a:latin typeface="Orbitron"/>
                <a:ea typeface="Orbitron"/>
                <a:cs typeface="Orbitron"/>
                <a:sym typeface="Orbitron"/>
              </a:defRPr>
            </a:lvl5pPr>
            <a:lvl6pPr lvl="5" algn="ctr" rtl="0">
              <a:spcBef>
                <a:spcPts val="0"/>
              </a:spcBef>
              <a:spcAft>
                <a:spcPts val="0"/>
              </a:spcAft>
              <a:buNone/>
              <a:defRPr sz="1800">
                <a:latin typeface="Orbitron"/>
                <a:ea typeface="Orbitron"/>
                <a:cs typeface="Orbitron"/>
                <a:sym typeface="Orbitron"/>
              </a:defRPr>
            </a:lvl6pPr>
            <a:lvl7pPr lvl="6" algn="ctr" rtl="0">
              <a:spcBef>
                <a:spcPts val="0"/>
              </a:spcBef>
              <a:spcAft>
                <a:spcPts val="0"/>
              </a:spcAft>
              <a:buNone/>
              <a:defRPr sz="1800">
                <a:latin typeface="Orbitron"/>
                <a:ea typeface="Orbitron"/>
                <a:cs typeface="Orbitron"/>
                <a:sym typeface="Orbitron"/>
              </a:defRPr>
            </a:lvl7pPr>
            <a:lvl8pPr lvl="7" algn="ctr" rtl="0">
              <a:spcBef>
                <a:spcPts val="0"/>
              </a:spcBef>
              <a:spcAft>
                <a:spcPts val="0"/>
              </a:spcAft>
              <a:buNone/>
              <a:defRPr sz="1800">
                <a:latin typeface="Orbitron"/>
                <a:ea typeface="Orbitron"/>
                <a:cs typeface="Orbitron"/>
                <a:sym typeface="Orbitron"/>
              </a:defRPr>
            </a:lvl8pPr>
            <a:lvl9pPr lvl="8" algn="ctr" rtl="0">
              <a:spcBef>
                <a:spcPts val="0"/>
              </a:spcBef>
              <a:spcAft>
                <a:spcPts val="0"/>
              </a:spcAft>
              <a:buNone/>
              <a:defRPr sz="1800">
                <a:latin typeface="Orbitron"/>
                <a:ea typeface="Orbitron"/>
                <a:cs typeface="Orbitron"/>
                <a:sym typeface="Orbitron"/>
              </a:defRPr>
            </a:lvl9pPr>
          </a:lstStyle>
          <a:p>
            <a:endParaRPr/>
          </a:p>
        </p:txBody>
      </p:sp>
      <p:sp>
        <p:nvSpPr>
          <p:cNvPr id="93" name="Google Shape;93;p5"/>
          <p:cNvSpPr txBox="1">
            <a:spLocks noGrp="1"/>
          </p:cNvSpPr>
          <p:nvPr>
            <p:ph type="subTitle" idx="2"/>
          </p:nvPr>
        </p:nvSpPr>
        <p:spPr>
          <a:xfrm>
            <a:off x="1434922" y="3074017"/>
            <a:ext cx="2716800" cy="120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94" name="Google Shape;94;p5"/>
          <p:cNvSpPr txBox="1">
            <a:spLocks noGrp="1"/>
          </p:cNvSpPr>
          <p:nvPr>
            <p:ph type="subTitle" idx="3"/>
          </p:nvPr>
        </p:nvSpPr>
        <p:spPr>
          <a:xfrm>
            <a:off x="4992925" y="2746600"/>
            <a:ext cx="27156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latin typeface="Orbitron"/>
                <a:ea typeface="Orbitron"/>
                <a:cs typeface="Orbitron"/>
                <a:sym typeface="Orbitron"/>
              </a:defRPr>
            </a:lvl1pPr>
            <a:lvl2pPr lvl="1" algn="ctr" rtl="0">
              <a:spcBef>
                <a:spcPts val="0"/>
              </a:spcBef>
              <a:spcAft>
                <a:spcPts val="0"/>
              </a:spcAft>
              <a:buNone/>
              <a:defRPr sz="1800">
                <a:latin typeface="Orbitron"/>
                <a:ea typeface="Orbitron"/>
                <a:cs typeface="Orbitron"/>
                <a:sym typeface="Orbitron"/>
              </a:defRPr>
            </a:lvl2pPr>
            <a:lvl3pPr lvl="2" algn="ctr" rtl="0">
              <a:spcBef>
                <a:spcPts val="0"/>
              </a:spcBef>
              <a:spcAft>
                <a:spcPts val="0"/>
              </a:spcAft>
              <a:buNone/>
              <a:defRPr sz="1800">
                <a:latin typeface="Orbitron"/>
                <a:ea typeface="Orbitron"/>
                <a:cs typeface="Orbitron"/>
                <a:sym typeface="Orbitron"/>
              </a:defRPr>
            </a:lvl3pPr>
            <a:lvl4pPr lvl="3" algn="ctr" rtl="0">
              <a:spcBef>
                <a:spcPts val="0"/>
              </a:spcBef>
              <a:spcAft>
                <a:spcPts val="0"/>
              </a:spcAft>
              <a:buNone/>
              <a:defRPr sz="1800">
                <a:latin typeface="Orbitron"/>
                <a:ea typeface="Orbitron"/>
                <a:cs typeface="Orbitron"/>
                <a:sym typeface="Orbitron"/>
              </a:defRPr>
            </a:lvl4pPr>
            <a:lvl5pPr lvl="4" algn="ctr" rtl="0">
              <a:spcBef>
                <a:spcPts val="0"/>
              </a:spcBef>
              <a:spcAft>
                <a:spcPts val="0"/>
              </a:spcAft>
              <a:buNone/>
              <a:defRPr sz="1800">
                <a:latin typeface="Orbitron"/>
                <a:ea typeface="Orbitron"/>
                <a:cs typeface="Orbitron"/>
                <a:sym typeface="Orbitron"/>
              </a:defRPr>
            </a:lvl5pPr>
            <a:lvl6pPr lvl="5" algn="ctr" rtl="0">
              <a:spcBef>
                <a:spcPts val="0"/>
              </a:spcBef>
              <a:spcAft>
                <a:spcPts val="0"/>
              </a:spcAft>
              <a:buNone/>
              <a:defRPr sz="1800">
                <a:latin typeface="Orbitron"/>
                <a:ea typeface="Orbitron"/>
                <a:cs typeface="Orbitron"/>
                <a:sym typeface="Orbitron"/>
              </a:defRPr>
            </a:lvl6pPr>
            <a:lvl7pPr lvl="6" algn="ctr" rtl="0">
              <a:spcBef>
                <a:spcPts val="0"/>
              </a:spcBef>
              <a:spcAft>
                <a:spcPts val="0"/>
              </a:spcAft>
              <a:buNone/>
              <a:defRPr sz="1800">
                <a:latin typeface="Orbitron"/>
                <a:ea typeface="Orbitron"/>
                <a:cs typeface="Orbitron"/>
                <a:sym typeface="Orbitron"/>
              </a:defRPr>
            </a:lvl7pPr>
            <a:lvl8pPr lvl="7" algn="ctr" rtl="0">
              <a:spcBef>
                <a:spcPts val="0"/>
              </a:spcBef>
              <a:spcAft>
                <a:spcPts val="0"/>
              </a:spcAft>
              <a:buNone/>
              <a:defRPr sz="1800">
                <a:latin typeface="Orbitron"/>
                <a:ea typeface="Orbitron"/>
                <a:cs typeface="Orbitron"/>
                <a:sym typeface="Orbitron"/>
              </a:defRPr>
            </a:lvl8pPr>
            <a:lvl9pPr lvl="8" algn="ctr" rtl="0">
              <a:spcBef>
                <a:spcPts val="0"/>
              </a:spcBef>
              <a:spcAft>
                <a:spcPts val="0"/>
              </a:spcAft>
              <a:buNone/>
              <a:defRPr sz="1800">
                <a:latin typeface="Orbitron"/>
                <a:ea typeface="Orbitron"/>
                <a:cs typeface="Orbitron"/>
                <a:sym typeface="Orbitron"/>
              </a:defRPr>
            </a:lvl9pPr>
          </a:lstStyle>
          <a:p>
            <a:endParaRPr/>
          </a:p>
        </p:txBody>
      </p:sp>
      <p:sp>
        <p:nvSpPr>
          <p:cNvPr id="95" name="Google Shape;95;p5"/>
          <p:cNvSpPr txBox="1">
            <a:spLocks noGrp="1"/>
          </p:cNvSpPr>
          <p:nvPr>
            <p:ph type="subTitle" idx="4"/>
          </p:nvPr>
        </p:nvSpPr>
        <p:spPr>
          <a:xfrm>
            <a:off x="4994147" y="3074017"/>
            <a:ext cx="2715600" cy="120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96" name="Google Shape;96;p5"/>
          <p:cNvSpPr txBox="1">
            <a:spLocks noGrp="1"/>
          </p:cNvSpPr>
          <p:nvPr>
            <p:ph type="title" hasCustomPrompt="1"/>
          </p:nvPr>
        </p:nvSpPr>
        <p:spPr>
          <a:xfrm>
            <a:off x="2439950" y="2058400"/>
            <a:ext cx="7068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97" name="Google Shape;97;p5"/>
          <p:cNvSpPr txBox="1">
            <a:spLocks noGrp="1"/>
          </p:cNvSpPr>
          <p:nvPr>
            <p:ph type="title" idx="5" hasCustomPrompt="1"/>
          </p:nvPr>
        </p:nvSpPr>
        <p:spPr>
          <a:xfrm>
            <a:off x="5997175" y="2058400"/>
            <a:ext cx="7068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98" name="Google Shape;98;p5"/>
          <p:cNvSpPr txBox="1">
            <a:spLocks noGrp="1"/>
          </p:cNvSpPr>
          <p:nvPr>
            <p:ph type="title" idx="6"/>
          </p:nvPr>
        </p:nvSpPr>
        <p:spPr>
          <a:xfrm>
            <a:off x="816300" y="68315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7"/>
          <p:cNvSpPr/>
          <p:nvPr/>
        </p:nvSpPr>
        <p:spPr>
          <a:xfrm rot="-5400000">
            <a:off x="5917402" y="1916904"/>
            <a:ext cx="5143500" cy="1309693"/>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5400000">
            <a:off x="-1916898" y="1916904"/>
            <a:ext cx="5143500" cy="1309693"/>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txBox="1">
            <a:spLocks noGrp="1"/>
          </p:cNvSpPr>
          <p:nvPr>
            <p:ph type="title"/>
          </p:nvPr>
        </p:nvSpPr>
        <p:spPr>
          <a:xfrm>
            <a:off x="713100" y="1137550"/>
            <a:ext cx="2999100" cy="1920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a:spLocks noGrp="1"/>
          </p:cNvSpPr>
          <p:nvPr>
            <p:ph type="subTitle" idx="1"/>
          </p:nvPr>
        </p:nvSpPr>
        <p:spPr>
          <a:xfrm>
            <a:off x="713100" y="3137150"/>
            <a:ext cx="2999100" cy="868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1" name="Shape 206"/>
        <p:cNvGrpSpPr/>
        <p:nvPr/>
      </p:nvGrpSpPr>
      <p:grpSpPr>
        <a:xfrm>
          <a:off x="0" y="0"/>
          <a:ext cx="0" cy="0"/>
          <a:chOff x="0" y="0"/>
          <a:chExt cx="0" cy="0"/>
        </a:xfrm>
      </p:grpSpPr>
      <p:sp>
        <p:nvSpPr>
          <p:cNvPr id="207" name="Google Shape;207;p14"/>
          <p:cNvSpPr/>
          <p:nvPr/>
        </p:nvSpPr>
        <p:spPr>
          <a:xfrm>
            <a:off x="0" y="3083040"/>
            <a:ext cx="9144000" cy="2060480"/>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4"/>
          <p:cNvGrpSpPr/>
          <p:nvPr/>
        </p:nvGrpSpPr>
        <p:grpSpPr>
          <a:xfrm>
            <a:off x="213580" y="190486"/>
            <a:ext cx="8716566" cy="4762445"/>
            <a:chOff x="7761375" y="971375"/>
            <a:chExt cx="6898200" cy="3768950"/>
          </a:xfrm>
        </p:grpSpPr>
        <p:sp>
          <p:nvSpPr>
            <p:cNvPr id="209" name="Google Shape;209;p14"/>
            <p:cNvSpPr/>
            <p:nvPr/>
          </p:nvSpPr>
          <p:spPr>
            <a:xfrm>
              <a:off x="7761375" y="971375"/>
              <a:ext cx="6898200" cy="3768950"/>
            </a:xfrm>
            <a:custGeom>
              <a:avLst/>
              <a:gdLst/>
              <a:ahLst/>
              <a:cxnLst/>
              <a:rect l="l" t="t" r="r" b="b"/>
              <a:pathLst>
                <a:path w="275928" h="150758" extrusionOk="0">
                  <a:moveTo>
                    <a:pt x="1536" y="1"/>
                  </a:moveTo>
                  <a:cubicBezTo>
                    <a:pt x="691" y="1"/>
                    <a:pt x="0" y="679"/>
                    <a:pt x="0" y="1537"/>
                  </a:cubicBezTo>
                  <a:lnTo>
                    <a:pt x="0" y="149233"/>
                  </a:lnTo>
                  <a:cubicBezTo>
                    <a:pt x="0" y="150079"/>
                    <a:pt x="691" y="150757"/>
                    <a:pt x="1536" y="150757"/>
                  </a:cubicBezTo>
                  <a:lnTo>
                    <a:pt x="274392" y="150757"/>
                  </a:lnTo>
                  <a:cubicBezTo>
                    <a:pt x="275249" y="150757"/>
                    <a:pt x="275928" y="150079"/>
                    <a:pt x="275916" y="149233"/>
                  </a:cubicBezTo>
                  <a:lnTo>
                    <a:pt x="275916" y="1537"/>
                  </a:lnTo>
                  <a:cubicBezTo>
                    <a:pt x="275916" y="679"/>
                    <a:pt x="275225" y="1"/>
                    <a:pt x="274380" y="1"/>
                  </a:cubicBezTo>
                  <a:close/>
                </a:path>
              </a:pathLst>
            </a:custGeom>
            <a:gradFill>
              <a:gsLst>
                <a:gs pos="0">
                  <a:schemeClr val="accent3"/>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14331850" y="1159200"/>
              <a:ext cx="135150" cy="3393300"/>
            </a:xfrm>
            <a:custGeom>
              <a:avLst/>
              <a:gdLst/>
              <a:ahLst/>
              <a:cxnLst/>
              <a:rect l="l" t="t" r="r" b="b"/>
              <a:pathLst>
                <a:path w="5406" h="135732" extrusionOk="0">
                  <a:moveTo>
                    <a:pt x="5406" y="1"/>
                  </a:moveTo>
                  <a:lnTo>
                    <a:pt x="0" y="5239"/>
                  </a:lnTo>
                  <a:lnTo>
                    <a:pt x="0" y="130231"/>
                  </a:lnTo>
                  <a:lnTo>
                    <a:pt x="5406" y="135732"/>
                  </a:lnTo>
                  <a:lnTo>
                    <a:pt x="5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7954250" y="1159200"/>
              <a:ext cx="6512750" cy="131000"/>
            </a:xfrm>
            <a:custGeom>
              <a:avLst/>
              <a:gdLst/>
              <a:ahLst/>
              <a:cxnLst/>
              <a:rect l="l" t="t" r="r" b="b"/>
              <a:pathLst>
                <a:path w="260510" h="5240" extrusionOk="0">
                  <a:moveTo>
                    <a:pt x="1" y="1"/>
                  </a:moveTo>
                  <a:lnTo>
                    <a:pt x="5632" y="5239"/>
                  </a:lnTo>
                  <a:lnTo>
                    <a:pt x="255104" y="5239"/>
                  </a:lnTo>
                  <a:lnTo>
                    <a:pt x="260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7954250" y="4414950"/>
              <a:ext cx="6512750" cy="137550"/>
            </a:xfrm>
            <a:custGeom>
              <a:avLst/>
              <a:gdLst/>
              <a:ahLst/>
              <a:cxnLst/>
              <a:rect l="l" t="t" r="r" b="b"/>
              <a:pathLst>
                <a:path w="260510" h="5502" extrusionOk="0">
                  <a:moveTo>
                    <a:pt x="5632" y="1"/>
                  </a:moveTo>
                  <a:lnTo>
                    <a:pt x="1" y="5502"/>
                  </a:lnTo>
                  <a:lnTo>
                    <a:pt x="260510" y="5502"/>
                  </a:lnTo>
                  <a:lnTo>
                    <a:pt x="2551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7954250" y="1159200"/>
              <a:ext cx="140825" cy="3393300"/>
            </a:xfrm>
            <a:custGeom>
              <a:avLst/>
              <a:gdLst/>
              <a:ahLst/>
              <a:cxnLst/>
              <a:rect l="l" t="t" r="r" b="b"/>
              <a:pathLst>
                <a:path w="5633" h="135732" extrusionOk="0">
                  <a:moveTo>
                    <a:pt x="1" y="1"/>
                  </a:moveTo>
                  <a:lnTo>
                    <a:pt x="1" y="135732"/>
                  </a:lnTo>
                  <a:lnTo>
                    <a:pt x="5632" y="130231"/>
                  </a:lnTo>
                  <a:lnTo>
                    <a:pt x="5632" y="523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7976575" y="1216350"/>
              <a:ext cx="6473450" cy="3272450"/>
            </a:xfrm>
            <a:custGeom>
              <a:avLst/>
              <a:gdLst/>
              <a:ahLst/>
              <a:cxnLst/>
              <a:rect l="l" t="t" r="r" b="b"/>
              <a:pathLst>
                <a:path w="258938" h="130898" extrusionOk="0">
                  <a:moveTo>
                    <a:pt x="129481" y="1"/>
                  </a:moveTo>
                  <a:cubicBezTo>
                    <a:pt x="78522" y="1"/>
                    <a:pt x="27564" y="1001"/>
                    <a:pt x="4739" y="2965"/>
                  </a:cubicBezTo>
                  <a:cubicBezTo>
                    <a:pt x="1" y="40529"/>
                    <a:pt x="1" y="90381"/>
                    <a:pt x="4739" y="127945"/>
                  </a:cubicBezTo>
                  <a:cubicBezTo>
                    <a:pt x="27576" y="129921"/>
                    <a:pt x="78522" y="130898"/>
                    <a:pt x="129481" y="130898"/>
                  </a:cubicBezTo>
                  <a:cubicBezTo>
                    <a:pt x="180440" y="130898"/>
                    <a:pt x="231399" y="129909"/>
                    <a:pt x="254211" y="127945"/>
                  </a:cubicBezTo>
                  <a:cubicBezTo>
                    <a:pt x="258938" y="90357"/>
                    <a:pt x="258938" y="40529"/>
                    <a:pt x="254211" y="2965"/>
                  </a:cubicBezTo>
                  <a:cubicBezTo>
                    <a:pt x="231375" y="989"/>
                    <a:pt x="180440" y="1"/>
                    <a:pt x="129481" y="1"/>
                  </a:cubicBezTo>
                  <a:close/>
                </a:path>
              </a:pathLst>
            </a:custGeom>
            <a:gradFill>
              <a:gsLst>
                <a:gs pos="0">
                  <a:schemeClr val="accent4"/>
                </a:gs>
                <a:gs pos="67000">
                  <a:schemeClr val="accent5"/>
                </a:gs>
                <a:gs pos="93000">
                  <a:srgbClr val="FFB97E"/>
                </a:gs>
                <a:gs pos="100000">
                  <a:schemeClr val="accent6"/>
                </a:gs>
              </a:gsLst>
              <a:lin ang="5400012" scaled="0"/>
            </a:gradFill>
            <a:ln>
              <a:noFill/>
            </a:ln>
            <a:effectLst>
              <a:outerShdw blurRad="242888" algn="bl" rotWithShape="0">
                <a:schemeClr val="accent4">
                  <a:alpha val="7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4352075" y="4600100"/>
              <a:ext cx="95275" cy="95275"/>
            </a:xfrm>
            <a:custGeom>
              <a:avLst/>
              <a:gdLst/>
              <a:ahLst/>
              <a:cxnLst/>
              <a:rect l="l" t="t" r="r" b="b"/>
              <a:pathLst>
                <a:path w="3811" h="3811" extrusionOk="0">
                  <a:moveTo>
                    <a:pt x="1906" y="0"/>
                  </a:moveTo>
                  <a:cubicBezTo>
                    <a:pt x="858" y="0"/>
                    <a:pt x="1" y="858"/>
                    <a:pt x="1" y="1905"/>
                  </a:cubicBezTo>
                  <a:cubicBezTo>
                    <a:pt x="1" y="2953"/>
                    <a:pt x="858" y="3810"/>
                    <a:pt x="1906" y="3810"/>
                  </a:cubicBezTo>
                  <a:cubicBezTo>
                    <a:pt x="2965" y="3810"/>
                    <a:pt x="3811" y="2953"/>
                    <a:pt x="3811" y="1905"/>
                  </a:cubicBezTo>
                  <a:cubicBezTo>
                    <a:pt x="3811" y="858"/>
                    <a:pt x="296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0630775" y="4610225"/>
              <a:ext cx="217025" cy="74725"/>
            </a:xfrm>
            <a:custGeom>
              <a:avLst/>
              <a:gdLst/>
              <a:ahLst/>
              <a:cxnLst/>
              <a:rect l="l" t="t" r="r" b="b"/>
              <a:pathLst>
                <a:path w="8681" h="2989" extrusionOk="0">
                  <a:moveTo>
                    <a:pt x="1" y="0"/>
                  </a:moveTo>
                  <a:lnTo>
                    <a:pt x="1" y="2989"/>
                  </a:lnTo>
                  <a:lnTo>
                    <a:pt x="8680" y="2989"/>
                  </a:lnTo>
                  <a:lnTo>
                    <a:pt x="8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0866225" y="4610225"/>
              <a:ext cx="217025" cy="74725"/>
            </a:xfrm>
            <a:custGeom>
              <a:avLst/>
              <a:gdLst/>
              <a:ahLst/>
              <a:cxnLst/>
              <a:rect l="l" t="t" r="r" b="b"/>
              <a:pathLst>
                <a:path w="8681" h="2989" extrusionOk="0">
                  <a:moveTo>
                    <a:pt x="1" y="0"/>
                  </a:moveTo>
                  <a:lnTo>
                    <a:pt x="1" y="2989"/>
                  </a:lnTo>
                  <a:lnTo>
                    <a:pt x="8680" y="2989"/>
                  </a:lnTo>
                  <a:lnTo>
                    <a:pt x="8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11101975" y="4610225"/>
              <a:ext cx="216725" cy="74725"/>
            </a:xfrm>
            <a:custGeom>
              <a:avLst/>
              <a:gdLst/>
              <a:ahLst/>
              <a:cxnLst/>
              <a:rect l="l" t="t" r="r" b="b"/>
              <a:pathLst>
                <a:path w="8669" h="2989" extrusionOk="0">
                  <a:moveTo>
                    <a:pt x="0" y="0"/>
                  </a:moveTo>
                  <a:lnTo>
                    <a:pt x="0" y="2989"/>
                  </a:lnTo>
                  <a:lnTo>
                    <a:pt x="8668" y="2989"/>
                  </a:lnTo>
                  <a:lnTo>
                    <a:pt x="8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11337725" y="4610225"/>
              <a:ext cx="217000" cy="74725"/>
            </a:xfrm>
            <a:custGeom>
              <a:avLst/>
              <a:gdLst/>
              <a:ahLst/>
              <a:cxnLst/>
              <a:rect l="l" t="t" r="r" b="b"/>
              <a:pathLst>
                <a:path w="8680" h="2989" extrusionOk="0">
                  <a:moveTo>
                    <a:pt x="0" y="0"/>
                  </a:moveTo>
                  <a:lnTo>
                    <a:pt x="0" y="2989"/>
                  </a:lnTo>
                  <a:lnTo>
                    <a:pt x="8680" y="2989"/>
                  </a:lnTo>
                  <a:lnTo>
                    <a:pt x="8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11573150" y="4610225"/>
              <a:ext cx="217025" cy="74725"/>
            </a:xfrm>
            <a:custGeom>
              <a:avLst/>
              <a:gdLst/>
              <a:ahLst/>
              <a:cxnLst/>
              <a:rect l="l" t="t" r="r" b="b"/>
              <a:pathLst>
                <a:path w="8681" h="2989" extrusionOk="0">
                  <a:moveTo>
                    <a:pt x="1" y="0"/>
                  </a:moveTo>
                  <a:lnTo>
                    <a:pt x="1" y="2989"/>
                  </a:lnTo>
                  <a:lnTo>
                    <a:pt x="8681" y="2989"/>
                  </a:lnTo>
                  <a:lnTo>
                    <a:pt x="86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7970025" y="4610525"/>
              <a:ext cx="74450" cy="74425"/>
            </a:xfrm>
            <a:custGeom>
              <a:avLst/>
              <a:gdLst/>
              <a:ahLst/>
              <a:cxnLst/>
              <a:rect l="l" t="t" r="r" b="b"/>
              <a:pathLst>
                <a:path w="2978" h="2977" extrusionOk="0">
                  <a:moveTo>
                    <a:pt x="1511" y="0"/>
                  </a:moveTo>
                  <a:cubicBezTo>
                    <a:pt x="1503" y="0"/>
                    <a:pt x="1496" y="0"/>
                    <a:pt x="1489" y="0"/>
                  </a:cubicBezTo>
                  <a:cubicBezTo>
                    <a:pt x="679" y="0"/>
                    <a:pt x="1" y="667"/>
                    <a:pt x="1" y="1488"/>
                  </a:cubicBezTo>
                  <a:cubicBezTo>
                    <a:pt x="1" y="2310"/>
                    <a:pt x="679" y="2977"/>
                    <a:pt x="1489" y="2977"/>
                  </a:cubicBezTo>
                  <a:cubicBezTo>
                    <a:pt x="2311" y="2977"/>
                    <a:pt x="2977" y="2310"/>
                    <a:pt x="2977" y="1488"/>
                  </a:cubicBezTo>
                  <a:cubicBezTo>
                    <a:pt x="2977" y="662"/>
                    <a:pt x="2322" y="0"/>
                    <a:pt x="1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14"/>
          <p:cNvSpPr txBox="1">
            <a:spLocks noGrp="1"/>
          </p:cNvSpPr>
          <p:nvPr>
            <p:ph type="title"/>
          </p:nvPr>
        </p:nvSpPr>
        <p:spPr>
          <a:xfrm>
            <a:off x="3010200" y="3516225"/>
            <a:ext cx="31272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vl1pPr>
            <a:lvl2pPr lvl="1" algn="ctr" rtl="0">
              <a:spcBef>
                <a:spcPts val="0"/>
              </a:spcBef>
              <a:spcAft>
                <a:spcPts val="0"/>
              </a:spcAft>
              <a:buNone/>
              <a:defRPr sz="2000" b="1"/>
            </a:lvl2pPr>
            <a:lvl3pPr lvl="2" algn="ctr" rtl="0">
              <a:spcBef>
                <a:spcPts val="0"/>
              </a:spcBef>
              <a:spcAft>
                <a:spcPts val="0"/>
              </a:spcAft>
              <a:buNone/>
              <a:defRPr sz="2000" b="1"/>
            </a:lvl3pPr>
            <a:lvl4pPr lvl="3" algn="ctr" rtl="0">
              <a:spcBef>
                <a:spcPts val="0"/>
              </a:spcBef>
              <a:spcAft>
                <a:spcPts val="0"/>
              </a:spcAft>
              <a:buNone/>
              <a:defRPr sz="2000" b="1"/>
            </a:lvl4pPr>
            <a:lvl5pPr lvl="4" algn="ctr" rtl="0">
              <a:spcBef>
                <a:spcPts val="0"/>
              </a:spcBef>
              <a:spcAft>
                <a:spcPts val="0"/>
              </a:spcAft>
              <a:buNone/>
              <a:defRPr sz="2000" b="1"/>
            </a:lvl5pPr>
            <a:lvl6pPr lvl="5" algn="ctr" rtl="0">
              <a:spcBef>
                <a:spcPts val="0"/>
              </a:spcBef>
              <a:spcAft>
                <a:spcPts val="0"/>
              </a:spcAft>
              <a:buNone/>
              <a:defRPr sz="2000" b="1"/>
            </a:lvl6pPr>
            <a:lvl7pPr lvl="6" algn="ctr" rtl="0">
              <a:spcBef>
                <a:spcPts val="0"/>
              </a:spcBef>
              <a:spcAft>
                <a:spcPts val="0"/>
              </a:spcAft>
              <a:buNone/>
              <a:defRPr sz="2000" b="1"/>
            </a:lvl7pPr>
            <a:lvl8pPr lvl="7" algn="ctr" rtl="0">
              <a:spcBef>
                <a:spcPts val="0"/>
              </a:spcBef>
              <a:spcAft>
                <a:spcPts val="0"/>
              </a:spcAft>
              <a:buNone/>
              <a:defRPr sz="2000" b="1"/>
            </a:lvl8pPr>
            <a:lvl9pPr lvl="8" algn="ctr" rtl="0">
              <a:spcBef>
                <a:spcPts val="0"/>
              </a:spcBef>
              <a:spcAft>
                <a:spcPts val="0"/>
              </a:spcAft>
              <a:buNone/>
              <a:defRPr sz="2000" b="1"/>
            </a:lvl9pPr>
          </a:lstStyle>
          <a:p>
            <a:endParaRPr/>
          </a:p>
        </p:txBody>
      </p:sp>
      <p:sp>
        <p:nvSpPr>
          <p:cNvPr id="223" name="Google Shape;223;p14"/>
          <p:cNvSpPr txBox="1">
            <a:spLocks noGrp="1"/>
          </p:cNvSpPr>
          <p:nvPr>
            <p:ph type="subTitle" idx="1"/>
          </p:nvPr>
        </p:nvSpPr>
        <p:spPr>
          <a:xfrm>
            <a:off x="1779150" y="1359875"/>
            <a:ext cx="5586900" cy="196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lvl1pPr>
            <a:lvl2pPr lvl="1" algn="ctr" rtl="0">
              <a:spcBef>
                <a:spcPts val="0"/>
              </a:spcBef>
              <a:spcAft>
                <a:spcPts val="0"/>
              </a:spcAft>
              <a:buNone/>
              <a:defRPr sz="2800" b="1"/>
            </a:lvl2pPr>
            <a:lvl3pPr lvl="2" algn="ctr" rtl="0">
              <a:spcBef>
                <a:spcPts val="0"/>
              </a:spcBef>
              <a:spcAft>
                <a:spcPts val="0"/>
              </a:spcAft>
              <a:buNone/>
              <a:defRPr sz="2800" b="1"/>
            </a:lvl3pPr>
            <a:lvl4pPr lvl="3" algn="ctr" rtl="0">
              <a:spcBef>
                <a:spcPts val="0"/>
              </a:spcBef>
              <a:spcAft>
                <a:spcPts val="0"/>
              </a:spcAft>
              <a:buNone/>
              <a:defRPr sz="2800" b="1"/>
            </a:lvl4pPr>
            <a:lvl5pPr lvl="4" algn="ctr" rtl="0">
              <a:spcBef>
                <a:spcPts val="0"/>
              </a:spcBef>
              <a:spcAft>
                <a:spcPts val="0"/>
              </a:spcAft>
              <a:buNone/>
              <a:defRPr sz="2800" b="1"/>
            </a:lvl5pPr>
            <a:lvl6pPr lvl="5" algn="ctr" rtl="0">
              <a:spcBef>
                <a:spcPts val="0"/>
              </a:spcBef>
              <a:spcAft>
                <a:spcPts val="0"/>
              </a:spcAft>
              <a:buNone/>
              <a:defRPr sz="2800" b="1"/>
            </a:lvl6pPr>
            <a:lvl7pPr lvl="6" algn="ctr" rtl="0">
              <a:spcBef>
                <a:spcPts val="0"/>
              </a:spcBef>
              <a:spcAft>
                <a:spcPts val="0"/>
              </a:spcAft>
              <a:buNone/>
              <a:defRPr sz="2800" b="1"/>
            </a:lvl7pPr>
            <a:lvl8pPr lvl="7" algn="ctr" rtl="0">
              <a:spcBef>
                <a:spcPts val="0"/>
              </a:spcBef>
              <a:spcAft>
                <a:spcPts val="0"/>
              </a:spcAft>
              <a:buNone/>
              <a:defRPr sz="2800" b="1"/>
            </a:lvl8pPr>
            <a:lvl9pPr lvl="8" algn="ctr" rtl="0">
              <a:spcBef>
                <a:spcPts val="0"/>
              </a:spcBef>
              <a:spcAft>
                <a:spcPts val="0"/>
              </a:spcAft>
              <a:buNone/>
              <a:defRPr sz="28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713100" y="445025"/>
            <a:ext cx="3028200" cy="905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15"/>
          <p:cNvSpPr txBox="1">
            <a:spLocks noGrp="1"/>
          </p:cNvSpPr>
          <p:nvPr>
            <p:ph type="body" idx="1"/>
          </p:nvPr>
        </p:nvSpPr>
        <p:spPr>
          <a:xfrm>
            <a:off x="1275600" y="2445841"/>
            <a:ext cx="6592800" cy="21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Karla"/>
              <a:buChar char="●"/>
              <a:defRPr/>
            </a:lvl1pPr>
            <a:lvl2pPr marL="914400" lvl="1" indent="-317500" rtl="0">
              <a:spcBef>
                <a:spcPts val="1600"/>
              </a:spcBef>
              <a:spcAft>
                <a:spcPts val="0"/>
              </a:spcAft>
              <a:buClr>
                <a:schemeClr val="lt1"/>
              </a:buClr>
              <a:buSzPts val="1400"/>
              <a:buFont typeface="Karla"/>
              <a:buChar char="○"/>
              <a:defRPr/>
            </a:lvl2pPr>
            <a:lvl3pPr marL="1371600" lvl="2" indent="-317500" rtl="0">
              <a:spcBef>
                <a:spcPts val="0"/>
              </a:spcBef>
              <a:spcAft>
                <a:spcPts val="0"/>
              </a:spcAft>
              <a:buClr>
                <a:schemeClr val="lt1"/>
              </a:buClr>
              <a:buSzPts val="1400"/>
              <a:buFont typeface="Karla"/>
              <a:buChar char="■"/>
              <a:defRPr/>
            </a:lvl3pPr>
            <a:lvl4pPr marL="1828800" lvl="3" indent="-317500" rtl="0">
              <a:spcBef>
                <a:spcPts val="0"/>
              </a:spcBef>
              <a:spcAft>
                <a:spcPts val="0"/>
              </a:spcAft>
              <a:buClr>
                <a:schemeClr val="lt1"/>
              </a:buClr>
              <a:buSzPts val="1400"/>
              <a:buFont typeface="Karla"/>
              <a:buChar char="●"/>
              <a:defRPr/>
            </a:lvl4pPr>
            <a:lvl5pPr marL="2286000" lvl="4" indent="-317500" rtl="0">
              <a:spcBef>
                <a:spcPts val="0"/>
              </a:spcBef>
              <a:spcAft>
                <a:spcPts val="0"/>
              </a:spcAft>
              <a:buClr>
                <a:schemeClr val="lt1"/>
              </a:buClr>
              <a:buSzPts val="1400"/>
              <a:buFont typeface="Karla"/>
              <a:buChar char="○"/>
              <a:defRPr/>
            </a:lvl5pPr>
            <a:lvl6pPr marL="2743200" lvl="5" indent="-317500" rtl="0">
              <a:spcBef>
                <a:spcPts val="0"/>
              </a:spcBef>
              <a:spcAft>
                <a:spcPts val="0"/>
              </a:spcAft>
              <a:buClr>
                <a:schemeClr val="lt1"/>
              </a:buClr>
              <a:buSzPts val="1400"/>
              <a:buFont typeface="Karla"/>
              <a:buChar char="■"/>
              <a:defRPr/>
            </a:lvl6pPr>
            <a:lvl7pPr marL="3200400" lvl="6" indent="-317500" rtl="0">
              <a:spcBef>
                <a:spcPts val="0"/>
              </a:spcBef>
              <a:spcAft>
                <a:spcPts val="0"/>
              </a:spcAft>
              <a:buClr>
                <a:schemeClr val="lt1"/>
              </a:buClr>
              <a:buSzPts val="1400"/>
              <a:buFont typeface="Karla"/>
              <a:buChar char="●"/>
              <a:defRPr/>
            </a:lvl7pPr>
            <a:lvl8pPr marL="3657600" lvl="7" indent="-317500" rtl="0">
              <a:spcBef>
                <a:spcPts val="0"/>
              </a:spcBef>
              <a:spcAft>
                <a:spcPts val="0"/>
              </a:spcAft>
              <a:buClr>
                <a:schemeClr val="lt1"/>
              </a:buClr>
              <a:buSzPts val="1400"/>
              <a:buFont typeface="Karla"/>
              <a:buChar char="○"/>
              <a:defRPr/>
            </a:lvl8pPr>
            <a:lvl9pPr marL="4114800" lvl="8" indent="-317500" rtl="0">
              <a:spcBef>
                <a:spcPts val="0"/>
              </a:spcBef>
              <a:spcAft>
                <a:spcPts val="0"/>
              </a:spcAft>
              <a:buClr>
                <a:schemeClr val="lt1"/>
              </a:buClr>
              <a:buSzPts val="1400"/>
              <a:buFont typeface="Karla"/>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TITLE_AND_BODY_1_1">
    <p:spTree>
      <p:nvGrpSpPr>
        <p:cNvPr id="1" name="Shape 227"/>
        <p:cNvGrpSpPr/>
        <p:nvPr/>
      </p:nvGrpSpPr>
      <p:grpSpPr>
        <a:xfrm>
          <a:off x="0" y="0"/>
          <a:ext cx="0" cy="0"/>
          <a:chOff x="0" y="0"/>
          <a:chExt cx="0" cy="0"/>
        </a:xfrm>
      </p:grpSpPr>
      <p:sp>
        <p:nvSpPr>
          <p:cNvPr id="228" name="Google Shape;228;p16"/>
          <p:cNvSpPr/>
          <p:nvPr/>
        </p:nvSpPr>
        <p:spPr>
          <a:xfrm>
            <a:off x="0" y="3083040"/>
            <a:ext cx="9144000" cy="2060480"/>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6728B5">
                  <a:alpha val="0"/>
                </a:srgbClr>
              </a:gs>
              <a:gs pos="36000">
                <a:schemeClr val="accent3"/>
              </a:gs>
              <a:gs pos="100000">
                <a:schemeClr val="accent4"/>
              </a:gs>
            </a:gsLst>
            <a:lin ang="5400012" scaled="0"/>
          </a:gradFill>
          <a:ln>
            <a:noFill/>
          </a:ln>
          <a:effectLst>
            <a:outerShdw blurRad="17145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txBox="1">
            <a:spLocks noGrp="1"/>
          </p:cNvSpPr>
          <p:nvPr>
            <p:ph type="title"/>
          </p:nvPr>
        </p:nvSpPr>
        <p:spPr>
          <a:xfrm>
            <a:off x="816300" y="683150"/>
            <a:ext cx="5303400" cy="1086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6"/>
          <p:cNvSpPr txBox="1">
            <a:spLocks noGrp="1"/>
          </p:cNvSpPr>
          <p:nvPr>
            <p:ph type="body" idx="1"/>
          </p:nvPr>
        </p:nvSpPr>
        <p:spPr>
          <a:xfrm>
            <a:off x="1275600" y="2096591"/>
            <a:ext cx="6592800" cy="21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Karla"/>
              <a:buChar char="●"/>
              <a:defRPr/>
            </a:lvl1pPr>
            <a:lvl2pPr marL="914400" lvl="1" indent="-317500" rtl="0">
              <a:spcBef>
                <a:spcPts val="1600"/>
              </a:spcBef>
              <a:spcAft>
                <a:spcPts val="0"/>
              </a:spcAft>
              <a:buSzPts val="1400"/>
              <a:buFont typeface="Karla"/>
              <a:buChar char="○"/>
              <a:defRPr/>
            </a:lvl2pPr>
            <a:lvl3pPr marL="1371600" lvl="2" indent="-317500" rtl="0">
              <a:spcBef>
                <a:spcPts val="0"/>
              </a:spcBef>
              <a:spcAft>
                <a:spcPts val="0"/>
              </a:spcAft>
              <a:buSzPts val="1400"/>
              <a:buFont typeface="Karla"/>
              <a:buChar char="■"/>
              <a:defRPr/>
            </a:lvl3pPr>
            <a:lvl4pPr marL="1828800" lvl="3" indent="-317500" rtl="0">
              <a:spcBef>
                <a:spcPts val="0"/>
              </a:spcBef>
              <a:spcAft>
                <a:spcPts val="0"/>
              </a:spcAft>
              <a:buSzPts val="1400"/>
              <a:buFont typeface="Karla"/>
              <a:buChar char="●"/>
              <a:defRPr/>
            </a:lvl4pPr>
            <a:lvl5pPr marL="2286000" lvl="4" indent="-317500" rtl="0">
              <a:spcBef>
                <a:spcPts val="0"/>
              </a:spcBef>
              <a:spcAft>
                <a:spcPts val="0"/>
              </a:spcAft>
              <a:buSzPts val="1400"/>
              <a:buFont typeface="Karla"/>
              <a:buChar char="○"/>
              <a:defRPr/>
            </a:lvl5pPr>
            <a:lvl6pPr marL="2743200" lvl="5" indent="-317500" rtl="0">
              <a:spcBef>
                <a:spcPts val="0"/>
              </a:spcBef>
              <a:spcAft>
                <a:spcPts val="0"/>
              </a:spcAft>
              <a:buSzPts val="1400"/>
              <a:buFont typeface="Karla"/>
              <a:buChar char="■"/>
              <a:defRPr/>
            </a:lvl6pPr>
            <a:lvl7pPr marL="3200400" lvl="6" indent="-317500" rtl="0">
              <a:spcBef>
                <a:spcPts val="0"/>
              </a:spcBef>
              <a:spcAft>
                <a:spcPts val="0"/>
              </a:spcAft>
              <a:buSzPts val="1400"/>
              <a:buFont typeface="Karla"/>
              <a:buChar char="●"/>
              <a:defRPr/>
            </a:lvl7pPr>
            <a:lvl8pPr marL="3657600" lvl="7" indent="-317500" rtl="0">
              <a:spcBef>
                <a:spcPts val="0"/>
              </a:spcBef>
              <a:spcAft>
                <a:spcPts val="0"/>
              </a:spcAft>
              <a:buSzPts val="1400"/>
              <a:buFont typeface="Karla"/>
              <a:buChar char="○"/>
              <a:defRPr/>
            </a:lvl8pPr>
            <a:lvl9pPr marL="4114800" lvl="8" indent="-317500" rtl="0">
              <a:spcBef>
                <a:spcPts val="0"/>
              </a:spcBef>
              <a:spcAft>
                <a:spcPts val="0"/>
              </a:spcAft>
              <a:buSzPts val="1400"/>
              <a:buFont typeface="Karla"/>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
    <p:spTree>
      <p:nvGrpSpPr>
        <p:cNvPr id="1" name="Shape 231"/>
        <p:cNvGrpSpPr/>
        <p:nvPr/>
      </p:nvGrpSpPr>
      <p:grpSpPr>
        <a:xfrm>
          <a:off x="0" y="0"/>
          <a:ext cx="0" cy="0"/>
          <a:chOff x="0" y="0"/>
          <a:chExt cx="0" cy="0"/>
        </a:xfrm>
      </p:grpSpPr>
      <p:sp>
        <p:nvSpPr>
          <p:cNvPr id="232" name="Google Shape;232;p17"/>
          <p:cNvSpPr/>
          <p:nvPr/>
        </p:nvSpPr>
        <p:spPr>
          <a:xfrm flipH="1">
            <a:off x="5087700" y="2180303"/>
            <a:ext cx="4056300" cy="2963100"/>
          </a:xfrm>
          <a:prstGeom prst="rtTriangle">
            <a:avLst/>
          </a:prstGeom>
          <a:gradFill>
            <a:gsLst>
              <a:gs pos="0">
                <a:schemeClr val="accent1"/>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txBox="1">
            <a:spLocks noGrp="1"/>
          </p:cNvSpPr>
          <p:nvPr>
            <p:ph type="title"/>
          </p:nvPr>
        </p:nvSpPr>
        <p:spPr>
          <a:xfrm>
            <a:off x="899250" y="1726250"/>
            <a:ext cx="32094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4" name="Google Shape;234;p17"/>
          <p:cNvSpPr txBox="1">
            <a:spLocks noGrp="1"/>
          </p:cNvSpPr>
          <p:nvPr>
            <p:ph type="subTitle" idx="1"/>
          </p:nvPr>
        </p:nvSpPr>
        <p:spPr>
          <a:xfrm>
            <a:off x="5009525" y="686277"/>
            <a:ext cx="30633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Orbitron"/>
                <a:ea typeface="Orbitron"/>
                <a:cs typeface="Orbitron"/>
                <a:sym typeface="Orbitron"/>
              </a:defRPr>
            </a:lvl1pPr>
            <a:lvl2pPr lvl="1" rtl="0">
              <a:spcBef>
                <a:spcPts val="0"/>
              </a:spcBef>
              <a:spcAft>
                <a:spcPts val="0"/>
              </a:spcAft>
              <a:buNone/>
              <a:defRPr sz="1800">
                <a:latin typeface="Orbitron"/>
                <a:ea typeface="Orbitron"/>
                <a:cs typeface="Orbitron"/>
                <a:sym typeface="Orbitron"/>
              </a:defRPr>
            </a:lvl2pPr>
            <a:lvl3pPr lvl="2" rtl="0">
              <a:spcBef>
                <a:spcPts val="0"/>
              </a:spcBef>
              <a:spcAft>
                <a:spcPts val="0"/>
              </a:spcAft>
              <a:buNone/>
              <a:defRPr sz="1800">
                <a:latin typeface="Orbitron"/>
                <a:ea typeface="Orbitron"/>
                <a:cs typeface="Orbitron"/>
                <a:sym typeface="Orbitron"/>
              </a:defRPr>
            </a:lvl3pPr>
            <a:lvl4pPr lvl="3" rtl="0">
              <a:spcBef>
                <a:spcPts val="0"/>
              </a:spcBef>
              <a:spcAft>
                <a:spcPts val="0"/>
              </a:spcAft>
              <a:buNone/>
              <a:defRPr sz="1800">
                <a:latin typeface="Orbitron"/>
                <a:ea typeface="Orbitron"/>
                <a:cs typeface="Orbitron"/>
                <a:sym typeface="Orbitron"/>
              </a:defRPr>
            </a:lvl4pPr>
            <a:lvl5pPr lvl="4" rtl="0">
              <a:spcBef>
                <a:spcPts val="0"/>
              </a:spcBef>
              <a:spcAft>
                <a:spcPts val="0"/>
              </a:spcAft>
              <a:buNone/>
              <a:defRPr sz="1800">
                <a:latin typeface="Orbitron"/>
                <a:ea typeface="Orbitron"/>
                <a:cs typeface="Orbitron"/>
                <a:sym typeface="Orbitron"/>
              </a:defRPr>
            </a:lvl5pPr>
            <a:lvl6pPr lvl="5" rtl="0">
              <a:spcBef>
                <a:spcPts val="0"/>
              </a:spcBef>
              <a:spcAft>
                <a:spcPts val="0"/>
              </a:spcAft>
              <a:buNone/>
              <a:defRPr sz="1800">
                <a:latin typeface="Orbitron"/>
                <a:ea typeface="Orbitron"/>
                <a:cs typeface="Orbitron"/>
                <a:sym typeface="Orbitron"/>
              </a:defRPr>
            </a:lvl6pPr>
            <a:lvl7pPr lvl="6" rtl="0">
              <a:spcBef>
                <a:spcPts val="0"/>
              </a:spcBef>
              <a:spcAft>
                <a:spcPts val="0"/>
              </a:spcAft>
              <a:buNone/>
              <a:defRPr sz="1800">
                <a:latin typeface="Orbitron"/>
                <a:ea typeface="Orbitron"/>
                <a:cs typeface="Orbitron"/>
                <a:sym typeface="Orbitron"/>
              </a:defRPr>
            </a:lvl7pPr>
            <a:lvl8pPr lvl="7" rtl="0">
              <a:spcBef>
                <a:spcPts val="0"/>
              </a:spcBef>
              <a:spcAft>
                <a:spcPts val="0"/>
              </a:spcAft>
              <a:buNone/>
              <a:defRPr sz="1800">
                <a:latin typeface="Orbitron"/>
                <a:ea typeface="Orbitron"/>
                <a:cs typeface="Orbitron"/>
                <a:sym typeface="Orbitron"/>
              </a:defRPr>
            </a:lvl8pPr>
            <a:lvl9pPr lvl="8" rtl="0">
              <a:spcBef>
                <a:spcPts val="0"/>
              </a:spcBef>
              <a:spcAft>
                <a:spcPts val="0"/>
              </a:spcAft>
              <a:buNone/>
              <a:defRPr sz="1800">
                <a:latin typeface="Orbitron"/>
                <a:ea typeface="Orbitron"/>
                <a:cs typeface="Orbitron"/>
                <a:sym typeface="Orbitron"/>
              </a:defRPr>
            </a:lvl9pPr>
          </a:lstStyle>
          <a:p>
            <a:endParaRPr/>
          </a:p>
        </p:txBody>
      </p:sp>
      <p:sp>
        <p:nvSpPr>
          <p:cNvPr id="235" name="Google Shape;235;p17"/>
          <p:cNvSpPr txBox="1">
            <a:spLocks noGrp="1"/>
          </p:cNvSpPr>
          <p:nvPr>
            <p:ph type="subTitle" idx="2"/>
          </p:nvPr>
        </p:nvSpPr>
        <p:spPr>
          <a:xfrm>
            <a:off x="5009525" y="988246"/>
            <a:ext cx="3063300" cy="740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36" name="Google Shape;236;p17"/>
          <p:cNvSpPr txBox="1">
            <a:spLocks noGrp="1"/>
          </p:cNvSpPr>
          <p:nvPr>
            <p:ph type="subTitle" idx="3"/>
          </p:nvPr>
        </p:nvSpPr>
        <p:spPr>
          <a:xfrm>
            <a:off x="5009525" y="2130320"/>
            <a:ext cx="30633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Orbitron"/>
                <a:ea typeface="Orbitron"/>
                <a:cs typeface="Orbitron"/>
                <a:sym typeface="Orbitron"/>
              </a:defRPr>
            </a:lvl1pPr>
            <a:lvl2pPr lvl="1" rtl="0">
              <a:spcBef>
                <a:spcPts val="0"/>
              </a:spcBef>
              <a:spcAft>
                <a:spcPts val="0"/>
              </a:spcAft>
              <a:buNone/>
              <a:defRPr sz="1800">
                <a:latin typeface="Orbitron"/>
                <a:ea typeface="Orbitron"/>
                <a:cs typeface="Orbitron"/>
                <a:sym typeface="Orbitron"/>
              </a:defRPr>
            </a:lvl2pPr>
            <a:lvl3pPr lvl="2" rtl="0">
              <a:spcBef>
                <a:spcPts val="0"/>
              </a:spcBef>
              <a:spcAft>
                <a:spcPts val="0"/>
              </a:spcAft>
              <a:buNone/>
              <a:defRPr sz="1800">
                <a:latin typeface="Orbitron"/>
                <a:ea typeface="Orbitron"/>
                <a:cs typeface="Orbitron"/>
                <a:sym typeface="Orbitron"/>
              </a:defRPr>
            </a:lvl3pPr>
            <a:lvl4pPr lvl="3" rtl="0">
              <a:spcBef>
                <a:spcPts val="0"/>
              </a:spcBef>
              <a:spcAft>
                <a:spcPts val="0"/>
              </a:spcAft>
              <a:buNone/>
              <a:defRPr sz="1800">
                <a:latin typeface="Orbitron"/>
                <a:ea typeface="Orbitron"/>
                <a:cs typeface="Orbitron"/>
                <a:sym typeface="Orbitron"/>
              </a:defRPr>
            </a:lvl4pPr>
            <a:lvl5pPr lvl="4" rtl="0">
              <a:spcBef>
                <a:spcPts val="0"/>
              </a:spcBef>
              <a:spcAft>
                <a:spcPts val="0"/>
              </a:spcAft>
              <a:buNone/>
              <a:defRPr sz="1800">
                <a:latin typeface="Orbitron"/>
                <a:ea typeface="Orbitron"/>
                <a:cs typeface="Orbitron"/>
                <a:sym typeface="Orbitron"/>
              </a:defRPr>
            </a:lvl5pPr>
            <a:lvl6pPr lvl="5" rtl="0">
              <a:spcBef>
                <a:spcPts val="0"/>
              </a:spcBef>
              <a:spcAft>
                <a:spcPts val="0"/>
              </a:spcAft>
              <a:buNone/>
              <a:defRPr sz="1800">
                <a:latin typeface="Orbitron"/>
                <a:ea typeface="Orbitron"/>
                <a:cs typeface="Orbitron"/>
                <a:sym typeface="Orbitron"/>
              </a:defRPr>
            </a:lvl6pPr>
            <a:lvl7pPr lvl="6" rtl="0">
              <a:spcBef>
                <a:spcPts val="0"/>
              </a:spcBef>
              <a:spcAft>
                <a:spcPts val="0"/>
              </a:spcAft>
              <a:buNone/>
              <a:defRPr sz="1800">
                <a:latin typeface="Orbitron"/>
                <a:ea typeface="Orbitron"/>
                <a:cs typeface="Orbitron"/>
                <a:sym typeface="Orbitron"/>
              </a:defRPr>
            </a:lvl7pPr>
            <a:lvl8pPr lvl="7" rtl="0">
              <a:spcBef>
                <a:spcPts val="0"/>
              </a:spcBef>
              <a:spcAft>
                <a:spcPts val="0"/>
              </a:spcAft>
              <a:buNone/>
              <a:defRPr sz="1800">
                <a:latin typeface="Orbitron"/>
                <a:ea typeface="Orbitron"/>
                <a:cs typeface="Orbitron"/>
                <a:sym typeface="Orbitron"/>
              </a:defRPr>
            </a:lvl8pPr>
            <a:lvl9pPr lvl="8" rtl="0">
              <a:spcBef>
                <a:spcPts val="0"/>
              </a:spcBef>
              <a:spcAft>
                <a:spcPts val="0"/>
              </a:spcAft>
              <a:buNone/>
              <a:defRPr sz="1800">
                <a:latin typeface="Orbitron"/>
                <a:ea typeface="Orbitron"/>
                <a:cs typeface="Orbitron"/>
                <a:sym typeface="Orbitron"/>
              </a:defRPr>
            </a:lvl9pPr>
          </a:lstStyle>
          <a:p>
            <a:endParaRPr/>
          </a:p>
        </p:txBody>
      </p:sp>
      <p:sp>
        <p:nvSpPr>
          <p:cNvPr id="237" name="Google Shape;237;p17"/>
          <p:cNvSpPr txBox="1">
            <a:spLocks noGrp="1"/>
          </p:cNvSpPr>
          <p:nvPr>
            <p:ph type="subTitle" idx="4"/>
          </p:nvPr>
        </p:nvSpPr>
        <p:spPr>
          <a:xfrm>
            <a:off x="5009525" y="2436345"/>
            <a:ext cx="30633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38" name="Google Shape;238;p17"/>
          <p:cNvSpPr txBox="1">
            <a:spLocks noGrp="1"/>
          </p:cNvSpPr>
          <p:nvPr>
            <p:ph type="subTitle" idx="5"/>
          </p:nvPr>
        </p:nvSpPr>
        <p:spPr>
          <a:xfrm>
            <a:off x="5009525" y="3558582"/>
            <a:ext cx="30633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Orbitron"/>
                <a:ea typeface="Orbitron"/>
                <a:cs typeface="Orbitron"/>
                <a:sym typeface="Orbitron"/>
              </a:defRPr>
            </a:lvl1pPr>
            <a:lvl2pPr lvl="1" rtl="0">
              <a:spcBef>
                <a:spcPts val="0"/>
              </a:spcBef>
              <a:spcAft>
                <a:spcPts val="0"/>
              </a:spcAft>
              <a:buNone/>
              <a:defRPr sz="1800">
                <a:latin typeface="Orbitron"/>
                <a:ea typeface="Orbitron"/>
                <a:cs typeface="Orbitron"/>
                <a:sym typeface="Orbitron"/>
              </a:defRPr>
            </a:lvl2pPr>
            <a:lvl3pPr lvl="2" rtl="0">
              <a:spcBef>
                <a:spcPts val="0"/>
              </a:spcBef>
              <a:spcAft>
                <a:spcPts val="0"/>
              </a:spcAft>
              <a:buNone/>
              <a:defRPr sz="1800">
                <a:latin typeface="Orbitron"/>
                <a:ea typeface="Orbitron"/>
                <a:cs typeface="Orbitron"/>
                <a:sym typeface="Orbitron"/>
              </a:defRPr>
            </a:lvl3pPr>
            <a:lvl4pPr lvl="3" rtl="0">
              <a:spcBef>
                <a:spcPts val="0"/>
              </a:spcBef>
              <a:spcAft>
                <a:spcPts val="0"/>
              </a:spcAft>
              <a:buNone/>
              <a:defRPr sz="1800">
                <a:latin typeface="Orbitron"/>
                <a:ea typeface="Orbitron"/>
                <a:cs typeface="Orbitron"/>
                <a:sym typeface="Orbitron"/>
              </a:defRPr>
            </a:lvl4pPr>
            <a:lvl5pPr lvl="4" rtl="0">
              <a:spcBef>
                <a:spcPts val="0"/>
              </a:spcBef>
              <a:spcAft>
                <a:spcPts val="0"/>
              </a:spcAft>
              <a:buNone/>
              <a:defRPr sz="1800">
                <a:latin typeface="Orbitron"/>
                <a:ea typeface="Orbitron"/>
                <a:cs typeface="Orbitron"/>
                <a:sym typeface="Orbitron"/>
              </a:defRPr>
            </a:lvl5pPr>
            <a:lvl6pPr lvl="5" rtl="0">
              <a:spcBef>
                <a:spcPts val="0"/>
              </a:spcBef>
              <a:spcAft>
                <a:spcPts val="0"/>
              </a:spcAft>
              <a:buNone/>
              <a:defRPr sz="1800">
                <a:latin typeface="Orbitron"/>
                <a:ea typeface="Orbitron"/>
                <a:cs typeface="Orbitron"/>
                <a:sym typeface="Orbitron"/>
              </a:defRPr>
            </a:lvl6pPr>
            <a:lvl7pPr lvl="6" rtl="0">
              <a:spcBef>
                <a:spcPts val="0"/>
              </a:spcBef>
              <a:spcAft>
                <a:spcPts val="0"/>
              </a:spcAft>
              <a:buNone/>
              <a:defRPr sz="1800">
                <a:latin typeface="Orbitron"/>
                <a:ea typeface="Orbitron"/>
                <a:cs typeface="Orbitron"/>
                <a:sym typeface="Orbitron"/>
              </a:defRPr>
            </a:lvl7pPr>
            <a:lvl8pPr lvl="7" rtl="0">
              <a:spcBef>
                <a:spcPts val="0"/>
              </a:spcBef>
              <a:spcAft>
                <a:spcPts val="0"/>
              </a:spcAft>
              <a:buNone/>
              <a:defRPr sz="1800">
                <a:latin typeface="Orbitron"/>
                <a:ea typeface="Orbitron"/>
                <a:cs typeface="Orbitron"/>
                <a:sym typeface="Orbitron"/>
              </a:defRPr>
            </a:lvl8pPr>
            <a:lvl9pPr lvl="8" rtl="0">
              <a:spcBef>
                <a:spcPts val="0"/>
              </a:spcBef>
              <a:spcAft>
                <a:spcPts val="0"/>
              </a:spcAft>
              <a:buNone/>
              <a:defRPr sz="1800">
                <a:latin typeface="Orbitron"/>
                <a:ea typeface="Orbitron"/>
                <a:cs typeface="Orbitron"/>
                <a:sym typeface="Orbitron"/>
              </a:defRPr>
            </a:lvl9pPr>
          </a:lstStyle>
          <a:p>
            <a:endParaRPr/>
          </a:p>
        </p:txBody>
      </p:sp>
      <p:sp>
        <p:nvSpPr>
          <p:cNvPr id="239" name="Google Shape;239;p17"/>
          <p:cNvSpPr txBox="1">
            <a:spLocks noGrp="1"/>
          </p:cNvSpPr>
          <p:nvPr>
            <p:ph type="subTitle" idx="6"/>
          </p:nvPr>
        </p:nvSpPr>
        <p:spPr>
          <a:xfrm>
            <a:off x="5009525" y="3871620"/>
            <a:ext cx="30633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1pPr>
            <a:lvl2pPr lvl="1">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2pPr>
            <a:lvl3pPr lvl="2">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3pPr>
            <a:lvl4pPr lvl="3">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4pPr>
            <a:lvl5pPr lvl="4">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5pPr>
            <a:lvl6pPr lvl="5">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6pPr>
            <a:lvl7pPr lvl="6">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7pPr>
            <a:lvl8pPr lvl="7">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8pPr>
            <a:lvl9pPr lvl="8">
              <a:spcBef>
                <a:spcPts val="0"/>
              </a:spcBef>
              <a:spcAft>
                <a:spcPts val="0"/>
              </a:spcAft>
              <a:buClr>
                <a:schemeClr val="lt1"/>
              </a:buClr>
              <a:buSzPts val="2800"/>
              <a:buFont typeface="Orbitron"/>
              <a:buNone/>
              <a:defRPr sz="28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60" r:id="rId6"/>
    <p:sldLayoutId id="2147483661" r:id="rId7"/>
    <p:sldLayoutId id="2147483662" r:id="rId8"/>
    <p:sldLayoutId id="2147483663" r:id="rId9"/>
    <p:sldLayoutId id="2147483669"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3"/>
          <p:cNvSpPr/>
          <p:nvPr/>
        </p:nvSpPr>
        <p:spPr>
          <a:xfrm>
            <a:off x="1536975" y="3436225"/>
            <a:ext cx="4161000" cy="420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txBox="1">
            <a:spLocks noGrp="1"/>
          </p:cNvSpPr>
          <p:nvPr>
            <p:ph type="subTitle" idx="1"/>
          </p:nvPr>
        </p:nvSpPr>
        <p:spPr>
          <a:xfrm>
            <a:off x="1698000" y="3417925"/>
            <a:ext cx="4645200"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grpSp>
        <p:nvGrpSpPr>
          <p:cNvPr id="428" name="Google Shape;428;p33"/>
          <p:cNvGrpSpPr/>
          <p:nvPr/>
        </p:nvGrpSpPr>
        <p:grpSpPr>
          <a:xfrm>
            <a:off x="606519" y="500079"/>
            <a:ext cx="1587806" cy="1457096"/>
            <a:chOff x="7761975" y="-1828975"/>
            <a:chExt cx="2578025" cy="2365800"/>
          </a:xfrm>
        </p:grpSpPr>
        <p:sp>
          <p:nvSpPr>
            <p:cNvPr id="429" name="Google Shape;429;p33"/>
            <p:cNvSpPr/>
            <p:nvPr/>
          </p:nvSpPr>
          <p:spPr>
            <a:xfrm>
              <a:off x="7761975" y="-1828975"/>
              <a:ext cx="2578025" cy="2365800"/>
            </a:xfrm>
            <a:custGeom>
              <a:avLst/>
              <a:gdLst/>
              <a:ahLst/>
              <a:cxnLst/>
              <a:rect l="l" t="t" r="r" b="b"/>
              <a:pathLst>
                <a:path w="103121" h="94632" extrusionOk="0">
                  <a:moveTo>
                    <a:pt x="1536" y="1"/>
                  </a:moveTo>
                  <a:cubicBezTo>
                    <a:pt x="691" y="1"/>
                    <a:pt x="0" y="692"/>
                    <a:pt x="0" y="1537"/>
                  </a:cubicBezTo>
                  <a:lnTo>
                    <a:pt x="0" y="93096"/>
                  </a:lnTo>
                  <a:cubicBezTo>
                    <a:pt x="0" y="93941"/>
                    <a:pt x="691" y="94632"/>
                    <a:pt x="1536" y="94632"/>
                  </a:cubicBezTo>
                  <a:lnTo>
                    <a:pt x="101584" y="94632"/>
                  </a:lnTo>
                  <a:cubicBezTo>
                    <a:pt x="102430" y="94632"/>
                    <a:pt x="103120" y="93941"/>
                    <a:pt x="103120" y="93096"/>
                  </a:cubicBezTo>
                  <a:lnTo>
                    <a:pt x="103120" y="1537"/>
                  </a:lnTo>
                  <a:cubicBezTo>
                    <a:pt x="103120" y="692"/>
                    <a:pt x="102430" y="1"/>
                    <a:pt x="101584" y="1"/>
                  </a:cubicBezTo>
                  <a:close/>
                </a:path>
              </a:pathLst>
            </a:custGeom>
            <a:gradFill>
              <a:gsLst>
                <a:gs pos="0">
                  <a:schemeClr val="accent3"/>
                </a:gs>
                <a:gs pos="100000">
                  <a:schemeClr val="accent4"/>
                </a:gs>
              </a:gsLst>
              <a:lin ang="5400012" scaled="0"/>
            </a:gradFill>
            <a:ln>
              <a:noFill/>
            </a:ln>
            <a:effectLst>
              <a:outerShdw blurRad="4429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892650" y="359700"/>
              <a:ext cx="47050" cy="46750"/>
            </a:xfrm>
            <a:custGeom>
              <a:avLst/>
              <a:gdLst/>
              <a:ahLst/>
              <a:cxnLst/>
              <a:rect l="l" t="t" r="r" b="b"/>
              <a:pathLst>
                <a:path w="1882" h="1870" extrusionOk="0">
                  <a:moveTo>
                    <a:pt x="941" y="0"/>
                  </a:moveTo>
                  <a:cubicBezTo>
                    <a:pt x="417" y="0"/>
                    <a:pt x="0" y="417"/>
                    <a:pt x="0" y="929"/>
                  </a:cubicBezTo>
                  <a:cubicBezTo>
                    <a:pt x="0" y="1453"/>
                    <a:pt x="417" y="1870"/>
                    <a:pt x="941" y="1870"/>
                  </a:cubicBezTo>
                  <a:cubicBezTo>
                    <a:pt x="1465" y="1870"/>
                    <a:pt x="1881" y="1453"/>
                    <a:pt x="1881" y="929"/>
                  </a:cubicBezTo>
                  <a:cubicBezTo>
                    <a:pt x="1881" y="417"/>
                    <a:pt x="1453" y="0"/>
                    <a:pt x="9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041725" y="322500"/>
              <a:ext cx="121450" cy="121150"/>
            </a:xfrm>
            <a:custGeom>
              <a:avLst/>
              <a:gdLst/>
              <a:ahLst/>
              <a:cxnLst/>
              <a:rect l="l" t="t" r="r" b="b"/>
              <a:pathLst>
                <a:path w="4858" h="4846" extrusionOk="0">
                  <a:moveTo>
                    <a:pt x="2429" y="0"/>
                  </a:moveTo>
                  <a:cubicBezTo>
                    <a:pt x="1084" y="0"/>
                    <a:pt x="0" y="1084"/>
                    <a:pt x="0" y="2429"/>
                  </a:cubicBezTo>
                  <a:cubicBezTo>
                    <a:pt x="0" y="3763"/>
                    <a:pt x="1084" y="4846"/>
                    <a:pt x="2429" y="4846"/>
                  </a:cubicBezTo>
                  <a:cubicBezTo>
                    <a:pt x="3775" y="4846"/>
                    <a:pt x="4858" y="3763"/>
                    <a:pt x="4858" y="2429"/>
                  </a:cubicBezTo>
                  <a:cubicBezTo>
                    <a:pt x="4858" y="1084"/>
                    <a:pt x="3775" y="0"/>
                    <a:pt x="2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8702850" y="383225"/>
              <a:ext cx="136075" cy="46750"/>
            </a:xfrm>
            <a:custGeom>
              <a:avLst/>
              <a:gdLst/>
              <a:ahLst/>
              <a:cxnLst/>
              <a:rect l="l" t="t" r="r" b="b"/>
              <a:pathLst>
                <a:path w="5443" h="1870" extrusionOk="0">
                  <a:moveTo>
                    <a:pt x="1" y="0"/>
                  </a:moveTo>
                  <a:lnTo>
                    <a:pt x="1" y="1869"/>
                  </a:lnTo>
                  <a:lnTo>
                    <a:pt x="5442" y="1869"/>
                  </a:lnTo>
                  <a:lnTo>
                    <a:pt x="5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8848125" y="383225"/>
              <a:ext cx="136350" cy="46750"/>
            </a:xfrm>
            <a:custGeom>
              <a:avLst/>
              <a:gdLst/>
              <a:ahLst/>
              <a:cxnLst/>
              <a:rect l="l" t="t" r="r" b="b"/>
              <a:pathLst>
                <a:path w="5454" h="1870" extrusionOk="0">
                  <a:moveTo>
                    <a:pt x="0" y="0"/>
                  </a:moveTo>
                  <a:lnTo>
                    <a:pt x="0" y="1869"/>
                  </a:lnTo>
                  <a:lnTo>
                    <a:pt x="5453" y="1869"/>
                  </a:lnTo>
                  <a:lnTo>
                    <a:pt x="5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8993675" y="383225"/>
              <a:ext cx="136050" cy="46750"/>
            </a:xfrm>
            <a:custGeom>
              <a:avLst/>
              <a:gdLst/>
              <a:ahLst/>
              <a:cxnLst/>
              <a:rect l="l" t="t" r="r" b="b"/>
              <a:pathLst>
                <a:path w="5442" h="1870" extrusionOk="0">
                  <a:moveTo>
                    <a:pt x="0" y="0"/>
                  </a:moveTo>
                  <a:lnTo>
                    <a:pt x="0" y="1869"/>
                  </a:lnTo>
                  <a:lnTo>
                    <a:pt x="5442" y="1869"/>
                  </a:lnTo>
                  <a:lnTo>
                    <a:pt x="5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9139225" y="383225"/>
              <a:ext cx="136050" cy="46750"/>
            </a:xfrm>
            <a:custGeom>
              <a:avLst/>
              <a:gdLst/>
              <a:ahLst/>
              <a:cxnLst/>
              <a:rect l="l" t="t" r="r" b="b"/>
              <a:pathLst>
                <a:path w="5442" h="1870" extrusionOk="0">
                  <a:moveTo>
                    <a:pt x="1" y="0"/>
                  </a:moveTo>
                  <a:lnTo>
                    <a:pt x="1" y="1869"/>
                  </a:lnTo>
                  <a:lnTo>
                    <a:pt x="5442" y="1869"/>
                  </a:lnTo>
                  <a:lnTo>
                    <a:pt x="5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9284475" y="383225"/>
              <a:ext cx="136350" cy="46750"/>
            </a:xfrm>
            <a:custGeom>
              <a:avLst/>
              <a:gdLst/>
              <a:ahLst/>
              <a:cxnLst/>
              <a:rect l="l" t="t" r="r" b="b"/>
              <a:pathLst>
                <a:path w="5454" h="1870" extrusionOk="0">
                  <a:moveTo>
                    <a:pt x="1" y="0"/>
                  </a:moveTo>
                  <a:lnTo>
                    <a:pt x="1" y="1869"/>
                  </a:lnTo>
                  <a:lnTo>
                    <a:pt x="5454" y="1869"/>
                  </a:lnTo>
                  <a:lnTo>
                    <a:pt x="5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10122975" y="-1677150"/>
              <a:ext cx="84850" cy="1935975"/>
            </a:xfrm>
            <a:custGeom>
              <a:avLst/>
              <a:gdLst/>
              <a:ahLst/>
              <a:cxnLst/>
              <a:rect l="l" t="t" r="r" b="b"/>
              <a:pathLst>
                <a:path w="3394" h="77439" extrusionOk="0">
                  <a:moveTo>
                    <a:pt x="3394" y="0"/>
                  </a:moveTo>
                  <a:lnTo>
                    <a:pt x="1" y="3310"/>
                  </a:lnTo>
                  <a:lnTo>
                    <a:pt x="1" y="73985"/>
                  </a:lnTo>
                  <a:lnTo>
                    <a:pt x="3394" y="77438"/>
                  </a:lnTo>
                  <a:lnTo>
                    <a:pt x="3394"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7885800" y="-1677150"/>
              <a:ext cx="2322025" cy="82775"/>
            </a:xfrm>
            <a:custGeom>
              <a:avLst/>
              <a:gdLst/>
              <a:ahLst/>
              <a:cxnLst/>
              <a:rect l="l" t="t" r="r" b="b"/>
              <a:pathLst>
                <a:path w="92881" h="3311" extrusionOk="0">
                  <a:moveTo>
                    <a:pt x="0" y="0"/>
                  </a:moveTo>
                  <a:lnTo>
                    <a:pt x="3536" y="3310"/>
                  </a:lnTo>
                  <a:lnTo>
                    <a:pt x="89488" y="3310"/>
                  </a:lnTo>
                  <a:lnTo>
                    <a:pt x="92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885800" y="172475"/>
              <a:ext cx="2322025" cy="86350"/>
            </a:xfrm>
            <a:custGeom>
              <a:avLst/>
              <a:gdLst/>
              <a:ahLst/>
              <a:cxnLst/>
              <a:rect l="l" t="t" r="r" b="b"/>
              <a:pathLst>
                <a:path w="92881" h="3454" extrusionOk="0">
                  <a:moveTo>
                    <a:pt x="3536" y="0"/>
                  </a:moveTo>
                  <a:lnTo>
                    <a:pt x="0" y="3453"/>
                  </a:lnTo>
                  <a:lnTo>
                    <a:pt x="92881" y="3453"/>
                  </a:lnTo>
                  <a:lnTo>
                    <a:pt x="89488" y="0"/>
                  </a:lnTo>
                  <a:close/>
                </a:path>
              </a:pathLst>
            </a:custGeom>
            <a:gradFill>
              <a:gsLst>
                <a:gs pos="0">
                  <a:schemeClr val="accent3"/>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7885800" y="-1677150"/>
              <a:ext cx="88425" cy="1935975"/>
            </a:xfrm>
            <a:custGeom>
              <a:avLst/>
              <a:gdLst/>
              <a:ahLst/>
              <a:cxnLst/>
              <a:rect l="l" t="t" r="r" b="b"/>
              <a:pathLst>
                <a:path w="3537" h="77439" extrusionOk="0">
                  <a:moveTo>
                    <a:pt x="0" y="0"/>
                  </a:moveTo>
                  <a:lnTo>
                    <a:pt x="0" y="77438"/>
                  </a:lnTo>
                  <a:lnTo>
                    <a:pt x="3536" y="73985"/>
                  </a:lnTo>
                  <a:lnTo>
                    <a:pt x="3536" y="3310"/>
                  </a:lnTo>
                  <a:lnTo>
                    <a:pt x="0" y="0"/>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7899775" y="-1640850"/>
              <a:ext cx="2297650" cy="1859550"/>
            </a:xfrm>
            <a:custGeom>
              <a:avLst/>
              <a:gdLst/>
              <a:ahLst/>
              <a:cxnLst/>
              <a:rect l="l" t="t" r="r" b="b"/>
              <a:pathLst>
                <a:path w="91906" h="74382" extrusionOk="0">
                  <a:moveTo>
                    <a:pt x="45949" y="1"/>
                  </a:moveTo>
                  <a:cubicBezTo>
                    <a:pt x="31624" y="1"/>
                    <a:pt x="17301" y="620"/>
                    <a:pt x="2977" y="1858"/>
                  </a:cubicBezTo>
                  <a:cubicBezTo>
                    <a:pt x="1" y="25432"/>
                    <a:pt x="1" y="48959"/>
                    <a:pt x="2977" y="72533"/>
                  </a:cubicBezTo>
                  <a:cubicBezTo>
                    <a:pt x="17301" y="73766"/>
                    <a:pt x="31624" y="74382"/>
                    <a:pt x="45949" y="74382"/>
                  </a:cubicBezTo>
                  <a:cubicBezTo>
                    <a:pt x="60273" y="74382"/>
                    <a:pt x="74600" y="73766"/>
                    <a:pt x="88929" y="72533"/>
                  </a:cubicBezTo>
                  <a:cubicBezTo>
                    <a:pt x="91905" y="48959"/>
                    <a:pt x="91905" y="25432"/>
                    <a:pt x="88929" y="1858"/>
                  </a:cubicBezTo>
                  <a:cubicBezTo>
                    <a:pt x="74600" y="620"/>
                    <a:pt x="60273" y="1"/>
                    <a:pt x="45949" y="1"/>
                  </a:cubicBezTo>
                  <a:close/>
                </a:path>
              </a:pathLst>
            </a:custGeom>
            <a:gradFill>
              <a:gsLst>
                <a:gs pos="0">
                  <a:schemeClr val="accent4"/>
                </a:gs>
                <a:gs pos="50000">
                  <a:schemeClr val="accent5"/>
                </a:gs>
                <a:gs pos="100000">
                  <a:schemeClr val="accent6"/>
                </a:gs>
              </a:gsLst>
              <a:lin ang="5400012" scaled="0"/>
            </a:gradFill>
            <a:ln>
              <a:noFill/>
            </a:ln>
            <a:effectLst>
              <a:outerShdw blurRad="171450" algn="bl" rotWithShape="0">
                <a:schemeClr val="accent5">
                  <a:alpha val="5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33"/>
          <p:cNvSpPr txBox="1">
            <a:spLocks noGrp="1"/>
          </p:cNvSpPr>
          <p:nvPr>
            <p:ph type="ctrTitle"/>
          </p:nvPr>
        </p:nvSpPr>
        <p:spPr>
          <a:xfrm>
            <a:off x="1698000" y="1250725"/>
            <a:ext cx="5751600" cy="2167200"/>
          </a:xfrm>
          <a:prstGeom prst="rect">
            <a:avLst/>
          </a:prstGeom>
          <a:effectLst>
            <a:outerShdw blurRad="100013" algn="bl" rotWithShape="0">
              <a:schemeClr val="accent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t>Netflix Cool Findings</a:t>
            </a:r>
            <a:endParaRPr sz="6000" dirty="0"/>
          </a:p>
        </p:txBody>
      </p:sp>
      <p:sp>
        <p:nvSpPr>
          <p:cNvPr id="443" name="Google Shape;443;p33"/>
          <p:cNvSpPr txBox="1">
            <a:spLocks noGrp="1"/>
          </p:cNvSpPr>
          <p:nvPr>
            <p:ph type="ctrTitle"/>
          </p:nvPr>
        </p:nvSpPr>
        <p:spPr>
          <a:xfrm>
            <a:off x="750550" y="756075"/>
            <a:ext cx="13584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TV</a:t>
            </a:r>
            <a:endParaRPr sz="4800"/>
          </a:p>
        </p:txBody>
      </p:sp>
      <p:grpSp>
        <p:nvGrpSpPr>
          <p:cNvPr id="444" name="Google Shape;444;p33"/>
          <p:cNvGrpSpPr/>
          <p:nvPr/>
        </p:nvGrpSpPr>
        <p:grpSpPr>
          <a:xfrm>
            <a:off x="0" y="4516075"/>
            <a:ext cx="9144000" cy="627300"/>
            <a:chOff x="0" y="4516075"/>
            <a:chExt cx="9144000" cy="627300"/>
          </a:xfrm>
        </p:grpSpPr>
        <p:sp>
          <p:nvSpPr>
            <p:cNvPr id="445" name="Google Shape;445;p33"/>
            <p:cNvSpPr/>
            <p:nvPr/>
          </p:nvSpPr>
          <p:spPr>
            <a:xfrm>
              <a:off x="0" y="4516075"/>
              <a:ext cx="3231900" cy="627300"/>
            </a:xfrm>
            <a:prstGeom prst="rtTriangl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flipH="1">
              <a:off x="5986500" y="4516075"/>
              <a:ext cx="3157500" cy="627300"/>
            </a:xfrm>
            <a:prstGeom prst="rtTriangle">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3"/>
          <p:cNvGrpSpPr/>
          <p:nvPr/>
        </p:nvGrpSpPr>
        <p:grpSpPr>
          <a:xfrm rot="1546849">
            <a:off x="7775677" y="3734311"/>
            <a:ext cx="1395636" cy="1207064"/>
            <a:chOff x="7565700" y="3634650"/>
            <a:chExt cx="1234500" cy="1067700"/>
          </a:xfrm>
        </p:grpSpPr>
        <p:sp>
          <p:nvSpPr>
            <p:cNvPr id="448" name="Google Shape;448;p33"/>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4"/>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intro</a:t>
            </a:r>
            <a:endParaRPr dirty="0"/>
          </a:p>
        </p:txBody>
      </p:sp>
      <p:sp>
        <p:nvSpPr>
          <p:cNvPr id="455" name="Google Shape;455;p34"/>
          <p:cNvSpPr txBox="1">
            <a:spLocks noGrp="1"/>
          </p:cNvSpPr>
          <p:nvPr>
            <p:ph type="body" idx="1"/>
          </p:nvPr>
        </p:nvSpPr>
        <p:spPr>
          <a:xfrm>
            <a:off x="720300" y="1147950"/>
            <a:ext cx="77982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The purpose of this slideshow is to visually present some cool findings from the Netflix data report. During computations, researchers found out a lot of good information which could better the growth of Netflix and content consumption.</a:t>
            </a:r>
            <a:endParaRPr sz="2000" dirty="0"/>
          </a:p>
        </p:txBody>
      </p:sp>
      <p:pic>
        <p:nvPicPr>
          <p:cNvPr id="1028" name="Picture 4" descr="Netflix Subscription Plans, Explained: How Much Does It Cost in 2024? - IGN">
            <a:extLst>
              <a:ext uri="{FF2B5EF4-FFF2-40B4-BE49-F238E27FC236}">
                <a16:creationId xmlns:a16="http://schemas.microsoft.com/office/drawing/2014/main" id="{A1661A6D-59E3-4FCF-0528-1C9DB6260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145" y="2571750"/>
            <a:ext cx="3657599" cy="2057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grpSp>
        <p:nvGrpSpPr>
          <p:cNvPr id="504" name="Google Shape;504;p36"/>
          <p:cNvGrpSpPr/>
          <p:nvPr/>
        </p:nvGrpSpPr>
        <p:grpSpPr>
          <a:xfrm>
            <a:off x="2254269" y="587676"/>
            <a:ext cx="4635547" cy="4253945"/>
            <a:chOff x="1054775" y="76025"/>
            <a:chExt cx="2578025" cy="2365800"/>
          </a:xfrm>
        </p:grpSpPr>
        <p:sp>
          <p:nvSpPr>
            <p:cNvPr id="505" name="Google Shape;505;p36"/>
            <p:cNvSpPr/>
            <p:nvPr/>
          </p:nvSpPr>
          <p:spPr>
            <a:xfrm>
              <a:off x="1054775" y="76025"/>
              <a:ext cx="2578025" cy="2365800"/>
            </a:xfrm>
            <a:custGeom>
              <a:avLst/>
              <a:gdLst/>
              <a:ahLst/>
              <a:cxnLst/>
              <a:rect l="l" t="t" r="r" b="b"/>
              <a:pathLst>
                <a:path w="103121" h="94632" extrusionOk="0">
                  <a:moveTo>
                    <a:pt x="1536" y="1"/>
                  </a:moveTo>
                  <a:cubicBezTo>
                    <a:pt x="691" y="1"/>
                    <a:pt x="0" y="692"/>
                    <a:pt x="0" y="1537"/>
                  </a:cubicBezTo>
                  <a:lnTo>
                    <a:pt x="0" y="93096"/>
                  </a:lnTo>
                  <a:cubicBezTo>
                    <a:pt x="0" y="93941"/>
                    <a:pt x="691" y="94632"/>
                    <a:pt x="1536" y="94632"/>
                  </a:cubicBezTo>
                  <a:lnTo>
                    <a:pt x="101584" y="94632"/>
                  </a:lnTo>
                  <a:cubicBezTo>
                    <a:pt x="102430" y="94632"/>
                    <a:pt x="103120" y="93941"/>
                    <a:pt x="103120" y="93096"/>
                  </a:cubicBezTo>
                  <a:lnTo>
                    <a:pt x="103120" y="1537"/>
                  </a:lnTo>
                  <a:cubicBezTo>
                    <a:pt x="103120" y="692"/>
                    <a:pt x="102430" y="1"/>
                    <a:pt x="101584" y="1"/>
                  </a:cubicBezTo>
                  <a:close/>
                </a:path>
              </a:pathLst>
            </a:custGeom>
            <a:gradFill>
              <a:gsLst>
                <a:gs pos="0">
                  <a:schemeClr val="accent3"/>
                </a:gs>
                <a:gs pos="100000">
                  <a:schemeClr val="accent2"/>
                </a:gs>
              </a:gsLst>
              <a:lin ang="5400012" scaled="0"/>
            </a:gradFill>
            <a:ln>
              <a:noFill/>
            </a:ln>
            <a:effectLst>
              <a:outerShdw blurRad="357188" algn="bl" rotWithShape="0">
                <a:schemeClr val="accent2">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1185450" y="2264700"/>
              <a:ext cx="47050" cy="46750"/>
            </a:xfrm>
            <a:custGeom>
              <a:avLst/>
              <a:gdLst/>
              <a:ahLst/>
              <a:cxnLst/>
              <a:rect l="l" t="t" r="r" b="b"/>
              <a:pathLst>
                <a:path w="1882" h="1870" extrusionOk="0">
                  <a:moveTo>
                    <a:pt x="941" y="0"/>
                  </a:moveTo>
                  <a:cubicBezTo>
                    <a:pt x="417" y="0"/>
                    <a:pt x="0" y="417"/>
                    <a:pt x="0" y="929"/>
                  </a:cubicBezTo>
                  <a:cubicBezTo>
                    <a:pt x="0" y="1453"/>
                    <a:pt x="417" y="1870"/>
                    <a:pt x="941" y="1870"/>
                  </a:cubicBezTo>
                  <a:cubicBezTo>
                    <a:pt x="1465" y="1870"/>
                    <a:pt x="1881" y="1453"/>
                    <a:pt x="1881" y="929"/>
                  </a:cubicBezTo>
                  <a:cubicBezTo>
                    <a:pt x="1881" y="417"/>
                    <a:pt x="1453"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3334525" y="2227500"/>
              <a:ext cx="121450" cy="121150"/>
            </a:xfrm>
            <a:custGeom>
              <a:avLst/>
              <a:gdLst/>
              <a:ahLst/>
              <a:cxnLst/>
              <a:rect l="l" t="t" r="r" b="b"/>
              <a:pathLst>
                <a:path w="4858" h="4846" extrusionOk="0">
                  <a:moveTo>
                    <a:pt x="2429" y="0"/>
                  </a:moveTo>
                  <a:cubicBezTo>
                    <a:pt x="1084" y="0"/>
                    <a:pt x="0" y="1084"/>
                    <a:pt x="0" y="2429"/>
                  </a:cubicBezTo>
                  <a:cubicBezTo>
                    <a:pt x="0" y="3763"/>
                    <a:pt x="1084" y="4846"/>
                    <a:pt x="2429" y="4846"/>
                  </a:cubicBezTo>
                  <a:cubicBezTo>
                    <a:pt x="3775" y="4846"/>
                    <a:pt x="4858" y="3763"/>
                    <a:pt x="4858" y="2429"/>
                  </a:cubicBezTo>
                  <a:cubicBezTo>
                    <a:pt x="4858" y="1084"/>
                    <a:pt x="3775" y="0"/>
                    <a:pt x="2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1995650" y="2288225"/>
              <a:ext cx="136075" cy="46750"/>
            </a:xfrm>
            <a:custGeom>
              <a:avLst/>
              <a:gdLst/>
              <a:ahLst/>
              <a:cxnLst/>
              <a:rect l="l" t="t" r="r" b="b"/>
              <a:pathLst>
                <a:path w="5443" h="1870" extrusionOk="0">
                  <a:moveTo>
                    <a:pt x="1" y="0"/>
                  </a:moveTo>
                  <a:lnTo>
                    <a:pt x="1"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140925" y="2288225"/>
              <a:ext cx="136350" cy="46750"/>
            </a:xfrm>
            <a:custGeom>
              <a:avLst/>
              <a:gdLst/>
              <a:ahLst/>
              <a:cxnLst/>
              <a:rect l="l" t="t" r="r" b="b"/>
              <a:pathLst>
                <a:path w="5454" h="1870" extrusionOk="0">
                  <a:moveTo>
                    <a:pt x="0" y="0"/>
                  </a:moveTo>
                  <a:lnTo>
                    <a:pt x="0" y="1869"/>
                  </a:lnTo>
                  <a:lnTo>
                    <a:pt x="5453" y="1869"/>
                  </a:lnTo>
                  <a:lnTo>
                    <a:pt x="5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75" y="2288225"/>
              <a:ext cx="136050" cy="46750"/>
            </a:xfrm>
            <a:custGeom>
              <a:avLst/>
              <a:gdLst/>
              <a:ahLst/>
              <a:cxnLst/>
              <a:rect l="l" t="t" r="r" b="b"/>
              <a:pathLst>
                <a:path w="5442" h="1870" extrusionOk="0">
                  <a:moveTo>
                    <a:pt x="0" y="0"/>
                  </a:moveTo>
                  <a:lnTo>
                    <a:pt x="0"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32025" y="2288225"/>
              <a:ext cx="136050" cy="46750"/>
            </a:xfrm>
            <a:custGeom>
              <a:avLst/>
              <a:gdLst/>
              <a:ahLst/>
              <a:cxnLst/>
              <a:rect l="l" t="t" r="r" b="b"/>
              <a:pathLst>
                <a:path w="5442" h="1870" extrusionOk="0">
                  <a:moveTo>
                    <a:pt x="1" y="0"/>
                  </a:moveTo>
                  <a:lnTo>
                    <a:pt x="1"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577275" y="2288225"/>
              <a:ext cx="136350" cy="46750"/>
            </a:xfrm>
            <a:custGeom>
              <a:avLst/>
              <a:gdLst/>
              <a:ahLst/>
              <a:cxnLst/>
              <a:rect l="l" t="t" r="r" b="b"/>
              <a:pathLst>
                <a:path w="5454" h="1870" extrusionOk="0">
                  <a:moveTo>
                    <a:pt x="1" y="0"/>
                  </a:moveTo>
                  <a:lnTo>
                    <a:pt x="1" y="1869"/>
                  </a:lnTo>
                  <a:lnTo>
                    <a:pt x="5454" y="1869"/>
                  </a:lnTo>
                  <a:lnTo>
                    <a:pt x="54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3415775" y="227850"/>
              <a:ext cx="84850" cy="1935975"/>
            </a:xfrm>
            <a:custGeom>
              <a:avLst/>
              <a:gdLst/>
              <a:ahLst/>
              <a:cxnLst/>
              <a:rect l="l" t="t" r="r" b="b"/>
              <a:pathLst>
                <a:path w="3394" h="77439" extrusionOk="0">
                  <a:moveTo>
                    <a:pt x="3394" y="0"/>
                  </a:moveTo>
                  <a:lnTo>
                    <a:pt x="1" y="3310"/>
                  </a:lnTo>
                  <a:lnTo>
                    <a:pt x="1" y="73985"/>
                  </a:lnTo>
                  <a:lnTo>
                    <a:pt x="3394" y="77438"/>
                  </a:lnTo>
                  <a:lnTo>
                    <a:pt x="3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1178600" y="227850"/>
              <a:ext cx="2322025" cy="82775"/>
            </a:xfrm>
            <a:custGeom>
              <a:avLst/>
              <a:gdLst/>
              <a:ahLst/>
              <a:cxnLst/>
              <a:rect l="l" t="t" r="r" b="b"/>
              <a:pathLst>
                <a:path w="92881" h="3311" extrusionOk="0">
                  <a:moveTo>
                    <a:pt x="0" y="0"/>
                  </a:moveTo>
                  <a:lnTo>
                    <a:pt x="3536" y="3310"/>
                  </a:lnTo>
                  <a:lnTo>
                    <a:pt x="89488" y="3310"/>
                  </a:lnTo>
                  <a:lnTo>
                    <a:pt x="92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1178600" y="2077475"/>
              <a:ext cx="2322025" cy="86350"/>
            </a:xfrm>
            <a:custGeom>
              <a:avLst/>
              <a:gdLst/>
              <a:ahLst/>
              <a:cxnLst/>
              <a:rect l="l" t="t" r="r" b="b"/>
              <a:pathLst>
                <a:path w="92881" h="3454" extrusionOk="0">
                  <a:moveTo>
                    <a:pt x="3536" y="0"/>
                  </a:moveTo>
                  <a:lnTo>
                    <a:pt x="0" y="3453"/>
                  </a:lnTo>
                  <a:lnTo>
                    <a:pt x="92881" y="3453"/>
                  </a:lnTo>
                  <a:lnTo>
                    <a:pt x="89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1178600" y="227850"/>
              <a:ext cx="88425" cy="1935975"/>
            </a:xfrm>
            <a:custGeom>
              <a:avLst/>
              <a:gdLst/>
              <a:ahLst/>
              <a:cxnLst/>
              <a:rect l="l" t="t" r="r" b="b"/>
              <a:pathLst>
                <a:path w="3537" h="77439" extrusionOk="0">
                  <a:moveTo>
                    <a:pt x="0" y="0"/>
                  </a:moveTo>
                  <a:lnTo>
                    <a:pt x="0" y="77438"/>
                  </a:lnTo>
                  <a:lnTo>
                    <a:pt x="3536" y="73985"/>
                  </a:lnTo>
                  <a:lnTo>
                    <a:pt x="3536" y="331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1192575" y="264150"/>
              <a:ext cx="2297650" cy="1859550"/>
            </a:xfrm>
            <a:custGeom>
              <a:avLst/>
              <a:gdLst/>
              <a:ahLst/>
              <a:cxnLst/>
              <a:rect l="l" t="t" r="r" b="b"/>
              <a:pathLst>
                <a:path w="91906" h="74382" extrusionOk="0">
                  <a:moveTo>
                    <a:pt x="45949" y="1"/>
                  </a:moveTo>
                  <a:cubicBezTo>
                    <a:pt x="31624" y="1"/>
                    <a:pt x="17301" y="620"/>
                    <a:pt x="2977" y="1858"/>
                  </a:cubicBezTo>
                  <a:cubicBezTo>
                    <a:pt x="1" y="25432"/>
                    <a:pt x="1" y="48959"/>
                    <a:pt x="2977" y="72533"/>
                  </a:cubicBezTo>
                  <a:cubicBezTo>
                    <a:pt x="17301" y="73766"/>
                    <a:pt x="31624" y="74382"/>
                    <a:pt x="45949" y="74382"/>
                  </a:cubicBezTo>
                  <a:cubicBezTo>
                    <a:pt x="60273" y="74382"/>
                    <a:pt x="74600" y="73766"/>
                    <a:pt x="88929" y="72533"/>
                  </a:cubicBezTo>
                  <a:cubicBezTo>
                    <a:pt x="91905" y="48959"/>
                    <a:pt x="91905" y="25432"/>
                    <a:pt x="88929" y="1858"/>
                  </a:cubicBezTo>
                  <a:cubicBezTo>
                    <a:pt x="74600" y="620"/>
                    <a:pt x="60273" y="1"/>
                    <a:pt x="45949" y="1"/>
                  </a:cubicBezTo>
                  <a:close/>
                </a:path>
              </a:pathLst>
            </a:custGeom>
            <a:gradFill>
              <a:gsLst>
                <a:gs pos="0">
                  <a:schemeClr val="accent4"/>
                </a:gs>
                <a:gs pos="6700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txBox="1">
            <a:spLocks noGrp="1"/>
          </p:cNvSpPr>
          <p:nvPr>
            <p:ph type="title"/>
          </p:nvPr>
        </p:nvSpPr>
        <p:spPr>
          <a:xfrm>
            <a:off x="3098575" y="1416313"/>
            <a:ext cx="2944500" cy="11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Whoa!</a:t>
            </a:r>
            <a:endParaRPr dirty="0"/>
          </a:p>
        </p:txBody>
      </p:sp>
      <p:sp>
        <p:nvSpPr>
          <p:cNvPr id="519" name="Google Shape;519;p36"/>
          <p:cNvSpPr txBox="1">
            <a:spLocks noGrp="1"/>
          </p:cNvSpPr>
          <p:nvPr>
            <p:ph type="subTitle" idx="1"/>
          </p:nvPr>
        </p:nvSpPr>
        <p:spPr>
          <a:xfrm>
            <a:off x="3098525" y="2528688"/>
            <a:ext cx="2944500" cy="119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most amount of content on Netflix is from the years 2022 and 2023! </a:t>
            </a:r>
          </a:p>
          <a:p>
            <a:pPr marL="0" lvl="0" indent="0" algn="ctr" rtl="0">
              <a:spcBef>
                <a:spcPts val="0"/>
              </a:spcBef>
              <a:spcAft>
                <a:spcPts val="0"/>
              </a:spcAft>
              <a:buNone/>
            </a:pPr>
            <a:r>
              <a:rPr lang="en-US" dirty="0"/>
              <a:t>That is a whole 18.16% of EVERYTHING on Netflix!</a:t>
            </a:r>
            <a:endParaRPr dirty="0"/>
          </a:p>
        </p:txBody>
      </p:sp>
      <p:grpSp>
        <p:nvGrpSpPr>
          <p:cNvPr id="520" name="Google Shape;520;p36"/>
          <p:cNvGrpSpPr/>
          <p:nvPr/>
        </p:nvGrpSpPr>
        <p:grpSpPr>
          <a:xfrm rot="-498556">
            <a:off x="7817236" y="3994930"/>
            <a:ext cx="541582" cy="468406"/>
            <a:chOff x="7565700" y="3634650"/>
            <a:chExt cx="1234500" cy="1067700"/>
          </a:xfrm>
        </p:grpSpPr>
        <p:sp>
          <p:nvSpPr>
            <p:cNvPr id="521" name="Google Shape;521;p36"/>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6"/>
          <p:cNvGrpSpPr/>
          <p:nvPr/>
        </p:nvGrpSpPr>
        <p:grpSpPr>
          <a:xfrm rot="3172338">
            <a:off x="-262351" y="1116502"/>
            <a:ext cx="998696" cy="863757"/>
            <a:chOff x="7565700" y="3634650"/>
            <a:chExt cx="1234500" cy="1067700"/>
          </a:xfrm>
        </p:grpSpPr>
        <p:sp>
          <p:nvSpPr>
            <p:cNvPr id="524" name="Google Shape;524;p36"/>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7"/>
          <p:cNvSpPr/>
          <p:nvPr/>
        </p:nvSpPr>
        <p:spPr>
          <a:xfrm>
            <a:off x="2857500" y="3516325"/>
            <a:ext cx="3429000" cy="420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txBox="1">
            <a:spLocks noGrp="1"/>
          </p:cNvSpPr>
          <p:nvPr>
            <p:ph type="title"/>
          </p:nvPr>
        </p:nvSpPr>
        <p:spPr>
          <a:xfrm>
            <a:off x="3010200" y="3516225"/>
            <a:ext cx="31272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532" name="Google Shape;532;p37"/>
          <p:cNvSpPr txBox="1">
            <a:spLocks noGrp="1"/>
          </p:cNvSpPr>
          <p:nvPr>
            <p:ph type="subTitle" idx="1"/>
          </p:nvPr>
        </p:nvSpPr>
        <p:spPr>
          <a:xfrm>
            <a:off x="912179" y="436621"/>
            <a:ext cx="7580657" cy="196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There are 19,861 tv shows/movies in the netflix database. </a:t>
            </a:r>
          </a:p>
          <a:p>
            <a:pPr marL="0" lvl="0" indent="0" algn="ctr" rtl="0">
              <a:spcBef>
                <a:spcPts val="0"/>
              </a:spcBef>
              <a:spcAft>
                <a:spcPts val="0"/>
              </a:spcAft>
              <a:buNone/>
            </a:pPr>
            <a:r>
              <a:rPr lang="en" dirty="0"/>
              <a:t>There are 15,334 movies.</a:t>
            </a:r>
          </a:p>
          <a:p>
            <a:pPr marL="0" lvl="0" indent="0" algn="ctr" rtl="0">
              <a:spcBef>
                <a:spcPts val="0"/>
              </a:spcBef>
              <a:spcAft>
                <a:spcPts val="0"/>
              </a:spcAft>
              <a:buNone/>
            </a:pPr>
            <a:r>
              <a:rPr lang="en-US" dirty="0"/>
              <a:t>T</a:t>
            </a:r>
            <a:r>
              <a:rPr lang="en" dirty="0"/>
              <a:t>here are 62 family genre content.</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Researchers find that </a:t>
            </a:r>
            <a:r>
              <a:rPr lang="en-US" dirty="0"/>
              <a:t>0.312% </a:t>
            </a:r>
            <a:r>
              <a:rPr lang="en" dirty="0"/>
              <a:t>of tv/shows and movies are of the family genre (very little)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grpSp>
        <p:nvGrpSpPr>
          <p:cNvPr id="611" name="Google Shape;611;p41"/>
          <p:cNvGrpSpPr/>
          <p:nvPr/>
        </p:nvGrpSpPr>
        <p:grpSpPr>
          <a:xfrm>
            <a:off x="476260" y="710574"/>
            <a:ext cx="4056265" cy="3722350"/>
            <a:chOff x="1054775" y="76025"/>
            <a:chExt cx="2578025" cy="2365800"/>
          </a:xfrm>
        </p:grpSpPr>
        <p:sp>
          <p:nvSpPr>
            <p:cNvPr id="612" name="Google Shape;612;p41"/>
            <p:cNvSpPr/>
            <p:nvPr/>
          </p:nvSpPr>
          <p:spPr>
            <a:xfrm>
              <a:off x="1054775" y="76025"/>
              <a:ext cx="2578025" cy="2365800"/>
            </a:xfrm>
            <a:custGeom>
              <a:avLst/>
              <a:gdLst/>
              <a:ahLst/>
              <a:cxnLst/>
              <a:rect l="l" t="t" r="r" b="b"/>
              <a:pathLst>
                <a:path w="103121" h="94632" extrusionOk="0">
                  <a:moveTo>
                    <a:pt x="1536" y="1"/>
                  </a:moveTo>
                  <a:cubicBezTo>
                    <a:pt x="691" y="1"/>
                    <a:pt x="0" y="692"/>
                    <a:pt x="0" y="1537"/>
                  </a:cubicBezTo>
                  <a:lnTo>
                    <a:pt x="0" y="93096"/>
                  </a:lnTo>
                  <a:cubicBezTo>
                    <a:pt x="0" y="93941"/>
                    <a:pt x="691" y="94632"/>
                    <a:pt x="1536" y="94632"/>
                  </a:cubicBezTo>
                  <a:lnTo>
                    <a:pt x="101584" y="94632"/>
                  </a:lnTo>
                  <a:cubicBezTo>
                    <a:pt x="102430" y="94632"/>
                    <a:pt x="103120" y="93941"/>
                    <a:pt x="103120" y="93096"/>
                  </a:cubicBezTo>
                  <a:lnTo>
                    <a:pt x="103120" y="1537"/>
                  </a:lnTo>
                  <a:cubicBezTo>
                    <a:pt x="103120" y="692"/>
                    <a:pt x="102430" y="1"/>
                    <a:pt x="101584" y="1"/>
                  </a:cubicBezTo>
                  <a:close/>
                </a:path>
              </a:pathLst>
            </a:custGeom>
            <a:gradFill>
              <a:gsLst>
                <a:gs pos="0">
                  <a:schemeClr val="accent3"/>
                </a:gs>
                <a:gs pos="100000">
                  <a:schemeClr val="accent2"/>
                </a:gs>
              </a:gsLst>
              <a:lin ang="5400012" scaled="0"/>
            </a:gradFill>
            <a:ln>
              <a:noFill/>
            </a:ln>
            <a:effectLst>
              <a:outerShdw blurRad="357188" algn="bl" rotWithShape="0">
                <a:schemeClr val="accent2">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185450" y="2264700"/>
              <a:ext cx="47050" cy="46750"/>
            </a:xfrm>
            <a:custGeom>
              <a:avLst/>
              <a:gdLst/>
              <a:ahLst/>
              <a:cxnLst/>
              <a:rect l="l" t="t" r="r" b="b"/>
              <a:pathLst>
                <a:path w="1882" h="1870" extrusionOk="0">
                  <a:moveTo>
                    <a:pt x="941" y="0"/>
                  </a:moveTo>
                  <a:cubicBezTo>
                    <a:pt x="417" y="0"/>
                    <a:pt x="0" y="417"/>
                    <a:pt x="0" y="929"/>
                  </a:cubicBezTo>
                  <a:cubicBezTo>
                    <a:pt x="0" y="1453"/>
                    <a:pt x="417" y="1870"/>
                    <a:pt x="941" y="1870"/>
                  </a:cubicBezTo>
                  <a:cubicBezTo>
                    <a:pt x="1465" y="1870"/>
                    <a:pt x="1881" y="1453"/>
                    <a:pt x="1881" y="929"/>
                  </a:cubicBezTo>
                  <a:cubicBezTo>
                    <a:pt x="1881" y="417"/>
                    <a:pt x="1453"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3334525" y="2227500"/>
              <a:ext cx="121450" cy="121150"/>
            </a:xfrm>
            <a:custGeom>
              <a:avLst/>
              <a:gdLst/>
              <a:ahLst/>
              <a:cxnLst/>
              <a:rect l="l" t="t" r="r" b="b"/>
              <a:pathLst>
                <a:path w="4858" h="4846" extrusionOk="0">
                  <a:moveTo>
                    <a:pt x="2429" y="0"/>
                  </a:moveTo>
                  <a:cubicBezTo>
                    <a:pt x="1084" y="0"/>
                    <a:pt x="0" y="1084"/>
                    <a:pt x="0" y="2429"/>
                  </a:cubicBezTo>
                  <a:cubicBezTo>
                    <a:pt x="0" y="3763"/>
                    <a:pt x="1084" y="4846"/>
                    <a:pt x="2429" y="4846"/>
                  </a:cubicBezTo>
                  <a:cubicBezTo>
                    <a:pt x="3775" y="4846"/>
                    <a:pt x="4858" y="3763"/>
                    <a:pt x="4858" y="2429"/>
                  </a:cubicBezTo>
                  <a:cubicBezTo>
                    <a:pt x="4858" y="1084"/>
                    <a:pt x="3775" y="0"/>
                    <a:pt x="2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995650" y="2288225"/>
              <a:ext cx="136075" cy="46750"/>
            </a:xfrm>
            <a:custGeom>
              <a:avLst/>
              <a:gdLst/>
              <a:ahLst/>
              <a:cxnLst/>
              <a:rect l="l" t="t" r="r" b="b"/>
              <a:pathLst>
                <a:path w="5443" h="1870" extrusionOk="0">
                  <a:moveTo>
                    <a:pt x="1" y="0"/>
                  </a:moveTo>
                  <a:lnTo>
                    <a:pt x="1"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2140925" y="2288225"/>
              <a:ext cx="136350" cy="46750"/>
            </a:xfrm>
            <a:custGeom>
              <a:avLst/>
              <a:gdLst/>
              <a:ahLst/>
              <a:cxnLst/>
              <a:rect l="l" t="t" r="r" b="b"/>
              <a:pathLst>
                <a:path w="5454" h="1870" extrusionOk="0">
                  <a:moveTo>
                    <a:pt x="0" y="0"/>
                  </a:moveTo>
                  <a:lnTo>
                    <a:pt x="0" y="1869"/>
                  </a:lnTo>
                  <a:lnTo>
                    <a:pt x="5453" y="1869"/>
                  </a:lnTo>
                  <a:lnTo>
                    <a:pt x="5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2286475" y="2288225"/>
              <a:ext cx="136050" cy="46750"/>
            </a:xfrm>
            <a:custGeom>
              <a:avLst/>
              <a:gdLst/>
              <a:ahLst/>
              <a:cxnLst/>
              <a:rect l="l" t="t" r="r" b="b"/>
              <a:pathLst>
                <a:path w="5442" h="1870" extrusionOk="0">
                  <a:moveTo>
                    <a:pt x="0" y="0"/>
                  </a:moveTo>
                  <a:lnTo>
                    <a:pt x="0"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2432025" y="2288225"/>
              <a:ext cx="136050" cy="46750"/>
            </a:xfrm>
            <a:custGeom>
              <a:avLst/>
              <a:gdLst/>
              <a:ahLst/>
              <a:cxnLst/>
              <a:rect l="l" t="t" r="r" b="b"/>
              <a:pathLst>
                <a:path w="5442" h="1870" extrusionOk="0">
                  <a:moveTo>
                    <a:pt x="1" y="0"/>
                  </a:moveTo>
                  <a:lnTo>
                    <a:pt x="1"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2577275" y="2288225"/>
              <a:ext cx="136350" cy="46750"/>
            </a:xfrm>
            <a:custGeom>
              <a:avLst/>
              <a:gdLst/>
              <a:ahLst/>
              <a:cxnLst/>
              <a:rect l="l" t="t" r="r" b="b"/>
              <a:pathLst>
                <a:path w="5454" h="1870" extrusionOk="0">
                  <a:moveTo>
                    <a:pt x="1" y="0"/>
                  </a:moveTo>
                  <a:lnTo>
                    <a:pt x="1" y="1869"/>
                  </a:lnTo>
                  <a:lnTo>
                    <a:pt x="5454" y="1869"/>
                  </a:lnTo>
                  <a:lnTo>
                    <a:pt x="54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415775" y="227850"/>
              <a:ext cx="84850" cy="1935975"/>
            </a:xfrm>
            <a:custGeom>
              <a:avLst/>
              <a:gdLst/>
              <a:ahLst/>
              <a:cxnLst/>
              <a:rect l="l" t="t" r="r" b="b"/>
              <a:pathLst>
                <a:path w="3394" h="77439" extrusionOk="0">
                  <a:moveTo>
                    <a:pt x="3394" y="0"/>
                  </a:moveTo>
                  <a:lnTo>
                    <a:pt x="1" y="3310"/>
                  </a:lnTo>
                  <a:lnTo>
                    <a:pt x="1" y="73985"/>
                  </a:lnTo>
                  <a:lnTo>
                    <a:pt x="3394" y="77438"/>
                  </a:lnTo>
                  <a:lnTo>
                    <a:pt x="3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1178600" y="227850"/>
              <a:ext cx="2322025" cy="82775"/>
            </a:xfrm>
            <a:custGeom>
              <a:avLst/>
              <a:gdLst/>
              <a:ahLst/>
              <a:cxnLst/>
              <a:rect l="l" t="t" r="r" b="b"/>
              <a:pathLst>
                <a:path w="92881" h="3311" extrusionOk="0">
                  <a:moveTo>
                    <a:pt x="0" y="0"/>
                  </a:moveTo>
                  <a:lnTo>
                    <a:pt x="3536" y="3310"/>
                  </a:lnTo>
                  <a:lnTo>
                    <a:pt x="89488" y="3310"/>
                  </a:lnTo>
                  <a:lnTo>
                    <a:pt x="92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1178600" y="2077475"/>
              <a:ext cx="2322025" cy="86350"/>
            </a:xfrm>
            <a:custGeom>
              <a:avLst/>
              <a:gdLst/>
              <a:ahLst/>
              <a:cxnLst/>
              <a:rect l="l" t="t" r="r" b="b"/>
              <a:pathLst>
                <a:path w="92881" h="3454" extrusionOk="0">
                  <a:moveTo>
                    <a:pt x="3536" y="0"/>
                  </a:moveTo>
                  <a:lnTo>
                    <a:pt x="0" y="3453"/>
                  </a:lnTo>
                  <a:lnTo>
                    <a:pt x="92881" y="3453"/>
                  </a:lnTo>
                  <a:lnTo>
                    <a:pt x="89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1178600" y="227850"/>
              <a:ext cx="88425" cy="1935975"/>
            </a:xfrm>
            <a:custGeom>
              <a:avLst/>
              <a:gdLst/>
              <a:ahLst/>
              <a:cxnLst/>
              <a:rect l="l" t="t" r="r" b="b"/>
              <a:pathLst>
                <a:path w="3537" h="77439" extrusionOk="0">
                  <a:moveTo>
                    <a:pt x="0" y="0"/>
                  </a:moveTo>
                  <a:lnTo>
                    <a:pt x="0" y="77438"/>
                  </a:lnTo>
                  <a:lnTo>
                    <a:pt x="3536" y="73985"/>
                  </a:lnTo>
                  <a:lnTo>
                    <a:pt x="3536" y="331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1192575" y="264150"/>
              <a:ext cx="2297650" cy="1859550"/>
            </a:xfrm>
            <a:custGeom>
              <a:avLst/>
              <a:gdLst/>
              <a:ahLst/>
              <a:cxnLst/>
              <a:rect l="l" t="t" r="r" b="b"/>
              <a:pathLst>
                <a:path w="91906" h="74382" extrusionOk="0">
                  <a:moveTo>
                    <a:pt x="45949" y="1"/>
                  </a:moveTo>
                  <a:cubicBezTo>
                    <a:pt x="31624" y="1"/>
                    <a:pt x="17301" y="620"/>
                    <a:pt x="2977" y="1858"/>
                  </a:cubicBezTo>
                  <a:cubicBezTo>
                    <a:pt x="1" y="25432"/>
                    <a:pt x="1" y="48959"/>
                    <a:pt x="2977" y="72533"/>
                  </a:cubicBezTo>
                  <a:cubicBezTo>
                    <a:pt x="17301" y="73766"/>
                    <a:pt x="31624" y="74382"/>
                    <a:pt x="45949" y="74382"/>
                  </a:cubicBezTo>
                  <a:cubicBezTo>
                    <a:pt x="60273" y="74382"/>
                    <a:pt x="74600" y="73766"/>
                    <a:pt x="88929" y="72533"/>
                  </a:cubicBezTo>
                  <a:cubicBezTo>
                    <a:pt x="91905" y="48959"/>
                    <a:pt x="91905" y="25432"/>
                    <a:pt x="88929" y="1858"/>
                  </a:cubicBezTo>
                  <a:cubicBezTo>
                    <a:pt x="74600" y="620"/>
                    <a:pt x="60273" y="1"/>
                    <a:pt x="45949" y="1"/>
                  </a:cubicBezTo>
                  <a:close/>
                </a:path>
              </a:pathLst>
            </a:custGeom>
            <a:gradFill>
              <a:gsLst>
                <a:gs pos="0">
                  <a:schemeClr val="accent4"/>
                </a:gs>
                <a:gs pos="6700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41"/>
          <p:cNvSpPr txBox="1">
            <a:spLocks noGrp="1"/>
          </p:cNvSpPr>
          <p:nvPr>
            <p:ph type="subTitle" idx="1"/>
          </p:nvPr>
        </p:nvSpPr>
        <p:spPr>
          <a:xfrm>
            <a:off x="5009525" y="686277"/>
            <a:ext cx="3063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Conditional prob time</a:t>
            </a:r>
            <a:endParaRPr dirty="0"/>
          </a:p>
        </p:txBody>
      </p:sp>
      <p:sp>
        <p:nvSpPr>
          <p:cNvPr id="626" name="Google Shape;626;p41"/>
          <p:cNvSpPr txBox="1">
            <a:spLocks noGrp="1"/>
          </p:cNvSpPr>
          <p:nvPr>
            <p:ph type="subTitle" idx="2"/>
          </p:nvPr>
        </p:nvSpPr>
        <p:spPr>
          <a:xfrm>
            <a:off x="5009524" y="988246"/>
            <a:ext cx="3961293" cy="740400"/>
          </a:xfrm>
          <a:prstGeom prst="rect">
            <a:avLst/>
          </a:prstGeom>
        </p:spPr>
        <p:txBody>
          <a:bodyPr spcFirstLastPara="1" wrap="square" lIns="91425" tIns="91425" rIns="91425" bIns="91425" anchor="t" anchorCtr="0">
            <a:no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78% of movies that are going in for review have a rating over 8. In other words, movies with higher ratings (over 8) are more likely to be selected for review compared to movies with lower ratings (under 6). The movies for review are likely to be added to the Netflix catalog. </a:t>
            </a:r>
          </a:p>
        </p:txBody>
      </p:sp>
      <p:sp>
        <p:nvSpPr>
          <p:cNvPr id="629" name="Google Shape;629;p41"/>
          <p:cNvSpPr txBox="1">
            <a:spLocks noGrp="1"/>
          </p:cNvSpPr>
          <p:nvPr>
            <p:ph type="title"/>
          </p:nvPr>
        </p:nvSpPr>
        <p:spPr>
          <a:xfrm>
            <a:off x="899250" y="1726250"/>
            <a:ext cx="3209400" cy="145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Netflix’s high expectations (conditional style)</a:t>
            </a:r>
            <a:endParaRPr dirty="0"/>
          </a:p>
        </p:txBody>
      </p:sp>
      <p:grpSp>
        <p:nvGrpSpPr>
          <p:cNvPr id="632" name="Google Shape;632;p41"/>
          <p:cNvGrpSpPr/>
          <p:nvPr/>
        </p:nvGrpSpPr>
        <p:grpSpPr>
          <a:xfrm rot="-1204598">
            <a:off x="280205" y="3489208"/>
            <a:ext cx="1498906" cy="1296280"/>
            <a:chOff x="7565700" y="3634650"/>
            <a:chExt cx="1234500" cy="1067700"/>
          </a:xfrm>
        </p:grpSpPr>
        <p:sp>
          <p:nvSpPr>
            <p:cNvPr id="633" name="Google Shape;633;p41"/>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1"/>
          <p:cNvGrpSpPr/>
          <p:nvPr/>
        </p:nvGrpSpPr>
        <p:grpSpPr>
          <a:xfrm rot="1166576">
            <a:off x="-207345" y="4509702"/>
            <a:ext cx="541467" cy="468307"/>
            <a:chOff x="7565700" y="3634650"/>
            <a:chExt cx="1234500" cy="1067700"/>
          </a:xfrm>
        </p:grpSpPr>
        <p:sp>
          <p:nvSpPr>
            <p:cNvPr id="636" name="Google Shape;636;p41"/>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41"/>
          <p:cNvGrpSpPr/>
          <p:nvPr/>
        </p:nvGrpSpPr>
        <p:grpSpPr>
          <a:xfrm rot="1631373">
            <a:off x="8371496" y="78228"/>
            <a:ext cx="805374" cy="696556"/>
            <a:chOff x="7565700" y="3634650"/>
            <a:chExt cx="1234500" cy="1067700"/>
          </a:xfrm>
        </p:grpSpPr>
        <p:sp>
          <p:nvSpPr>
            <p:cNvPr id="639" name="Google Shape;639;p41"/>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grpSp>
        <p:nvGrpSpPr>
          <p:cNvPr id="564" name="Google Shape;564;p39"/>
          <p:cNvGrpSpPr/>
          <p:nvPr/>
        </p:nvGrpSpPr>
        <p:grpSpPr>
          <a:xfrm>
            <a:off x="213580" y="190486"/>
            <a:ext cx="8716566" cy="4762445"/>
            <a:chOff x="7761375" y="971375"/>
            <a:chExt cx="6898200" cy="3768950"/>
          </a:xfrm>
        </p:grpSpPr>
        <p:sp>
          <p:nvSpPr>
            <p:cNvPr id="565" name="Google Shape;565;p39"/>
            <p:cNvSpPr/>
            <p:nvPr/>
          </p:nvSpPr>
          <p:spPr>
            <a:xfrm>
              <a:off x="7761375" y="971375"/>
              <a:ext cx="6898200" cy="3768950"/>
            </a:xfrm>
            <a:custGeom>
              <a:avLst/>
              <a:gdLst/>
              <a:ahLst/>
              <a:cxnLst/>
              <a:rect l="l" t="t" r="r" b="b"/>
              <a:pathLst>
                <a:path w="275928" h="150758" extrusionOk="0">
                  <a:moveTo>
                    <a:pt x="1536" y="1"/>
                  </a:moveTo>
                  <a:cubicBezTo>
                    <a:pt x="691" y="1"/>
                    <a:pt x="0" y="679"/>
                    <a:pt x="0" y="1537"/>
                  </a:cubicBezTo>
                  <a:lnTo>
                    <a:pt x="0" y="149233"/>
                  </a:lnTo>
                  <a:cubicBezTo>
                    <a:pt x="0" y="150079"/>
                    <a:pt x="691" y="150757"/>
                    <a:pt x="1536" y="150757"/>
                  </a:cubicBezTo>
                  <a:lnTo>
                    <a:pt x="274392" y="150757"/>
                  </a:lnTo>
                  <a:cubicBezTo>
                    <a:pt x="275249" y="150757"/>
                    <a:pt x="275928" y="150079"/>
                    <a:pt x="275916" y="149233"/>
                  </a:cubicBezTo>
                  <a:lnTo>
                    <a:pt x="275916" y="1537"/>
                  </a:lnTo>
                  <a:cubicBezTo>
                    <a:pt x="275916" y="679"/>
                    <a:pt x="275225" y="1"/>
                    <a:pt x="274380" y="1"/>
                  </a:cubicBezTo>
                  <a:close/>
                </a:path>
              </a:pathLst>
            </a:custGeom>
            <a:gradFill>
              <a:gsLst>
                <a:gs pos="0">
                  <a:schemeClr val="accent3"/>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14331850" y="1159200"/>
              <a:ext cx="135150" cy="3393300"/>
            </a:xfrm>
            <a:custGeom>
              <a:avLst/>
              <a:gdLst/>
              <a:ahLst/>
              <a:cxnLst/>
              <a:rect l="l" t="t" r="r" b="b"/>
              <a:pathLst>
                <a:path w="5406" h="135732" extrusionOk="0">
                  <a:moveTo>
                    <a:pt x="5406" y="1"/>
                  </a:moveTo>
                  <a:lnTo>
                    <a:pt x="0" y="5239"/>
                  </a:lnTo>
                  <a:lnTo>
                    <a:pt x="0" y="130231"/>
                  </a:lnTo>
                  <a:lnTo>
                    <a:pt x="5406" y="135732"/>
                  </a:lnTo>
                  <a:lnTo>
                    <a:pt x="5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954250" y="1159200"/>
              <a:ext cx="6512750" cy="131000"/>
            </a:xfrm>
            <a:custGeom>
              <a:avLst/>
              <a:gdLst/>
              <a:ahLst/>
              <a:cxnLst/>
              <a:rect l="l" t="t" r="r" b="b"/>
              <a:pathLst>
                <a:path w="260510" h="5240" extrusionOk="0">
                  <a:moveTo>
                    <a:pt x="1" y="1"/>
                  </a:moveTo>
                  <a:lnTo>
                    <a:pt x="5632" y="5239"/>
                  </a:lnTo>
                  <a:lnTo>
                    <a:pt x="255104" y="5239"/>
                  </a:lnTo>
                  <a:lnTo>
                    <a:pt x="2605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954250" y="4414950"/>
              <a:ext cx="6512750" cy="137550"/>
            </a:xfrm>
            <a:custGeom>
              <a:avLst/>
              <a:gdLst/>
              <a:ahLst/>
              <a:cxnLst/>
              <a:rect l="l" t="t" r="r" b="b"/>
              <a:pathLst>
                <a:path w="260510" h="5502" extrusionOk="0">
                  <a:moveTo>
                    <a:pt x="5632" y="1"/>
                  </a:moveTo>
                  <a:lnTo>
                    <a:pt x="1" y="5502"/>
                  </a:lnTo>
                  <a:lnTo>
                    <a:pt x="260510" y="5502"/>
                  </a:lnTo>
                  <a:lnTo>
                    <a:pt x="2551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954250" y="1159200"/>
              <a:ext cx="140825" cy="3393300"/>
            </a:xfrm>
            <a:custGeom>
              <a:avLst/>
              <a:gdLst/>
              <a:ahLst/>
              <a:cxnLst/>
              <a:rect l="l" t="t" r="r" b="b"/>
              <a:pathLst>
                <a:path w="5633" h="135732" extrusionOk="0">
                  <a:moveTo>
                    <a:pt x="1" y="1"/>
                  </a:moveTo>
                  <a:lnTo>
                    <a:pt x="1" y="135732"/>
                  </a:lnTo>
                  <a:lnTo>
                    <a:pt x="5632" y="130231"/>
                  </a:lnTo>
                  <a:lnTo>
                    <a:pt x="5632" y="523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976575" y="1216350"/>
              <a:ext cx="6473450" cy="3272450"/>
            </a:xfrm>
            <a:custGeom>
              <a:avLst/>
              <a:gdLst/>
              <a:ahLst/>
              <a:cxnLst/>
              <a:rect l="l" t="t" r="r" b="b"/>
              <a:pathLst>
                <a:path w="258938" h="130898" extrusionOk="0">
                  <a:moveTo>
                    <a:pt x="129481" y="1"/>
                  </a:moveTo>
                  <a:cubicBezTo>
                    <a:pt x="78522" y="1"/>
                    <a:pt x="27564" y="1001"/>
                    <a:pt x="4739" y="2965"/>
                  </a:cubicBezTo>
                  <a:cubicBezTo>
                    <a:pt x="1" y="40529"/>
                    <a:pt x="1" y="90381"/>
                    <a:pt x="4739" y="127945"/>
                  </a:cubicBezTo>
                  <a:cubicBezTo>
                    <a:pt x="27576" y="129921"/>
                    <a:pt x="78522" y="130898"/>
                    <a:pt x="129481" y="130898"/>
                  </a:cubicBezTo>
                  <a:cubicBezTo>
                    <a:pt x="180440" y="130898"/>
                    <a:pt x="231399" y="129909"/>
                    <a:pt x="254211" y="127945"/>
                  </a:cubicBezTo>
                  <a:cubicBezTo>
                    <a:pt x="258938" y="90357"/>
                    <a:pt x="258938" y="40529"/>
                    <a:pt x="254211" y="2965"/>
                  </a:cubicBezTo>
                  <a:cubicBezTo>
                    <a:pt x="231375" y="989"/>
                    <a:pt x="180440" y="1"/>
                    <a:pt x="129481" y="1"/>
                  </a:cubicBezTo>
                  <a:close/>
                </a:path>
              </a:pathLst>
            </a:custGeom>
            <a:gradFill>
              <a:gsLst>
                <a:gs pos="0">
                  <a:schemeClr val="accent4"/>
                </a:gs>
                <a:gs pos="67000">
                  <a:schemeClr val="accent5"/>
                </a:gs>
                <a:gs pos="93000">
                  <a:srgbClr val="FFB97E"/>
                </a:gs>
                <a:gs pos="100000">
                  <a:schemeClr val="accent6"/>
                </a:gs>
              </a:gsLst>
              <a:lin ang="5400012" scaled="0"/>
            </a:gradFill>
            <a:ln>
              <a:noFill/>
            </a:ln>
            <a:effectLst>
              <a:outerShdw blurRad="242888" algn="bl" rotWithShape="0">
                <a:schemeClr val="accent4">
                  <a:alpha val="7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14352075" y="4600100"/>
              <a:ext cx="95275" cy="95275"/>
            </a:xfrm>
            <a:custGeom>
              <a:avLst/>
              <a:gdLst/>
              <a:ahLst/>
              <a:cxnLst/>
              <a:rect l="l" t="t" r="r" b="b"/>
              <a:pathLst>
                <a:path w="3811" h="3811" extrusionOk="0">
                  <a:moveTo>
                    <a:pt x="1906" y="0"/>
                  </a:moveTo>
                  <a:cubicBezTo>
                    <a:pt x="858" y="0"/>
                    <a:pt x="1" y="858"/>
                    <a:pt x="1" y="1905"/>
                  </a:cubicBezTo>
                  <a:cubicBezTo>
                    <a:pt x="1" y="2953"/>
                    <a:pt x="858" y="3810"/>
                    <a:pt x="1906" y="3810"/>
                  </a:cubicBezTo>
                  <a:cubicBezTo>
                    <a:pt x="2965" y="3810"/>
                    <a:pt x="3811" y="2953"/>
                    <a:pt x="3811" y="1905"/>
                  </a:cubicBezTo>
                  <a:cubicBezTo>
                    <a:pt x="3811" y="858"/>
                    <a:pt x="296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10630775" y="4610225"/>
              <a:ext cx="217025" cy="74725"/>
            </a:xfrm>
            <a:custGeom>
              <a:avLst/>
              <a:gdLst/>
              <a:ahLst/>
              <a:cxnLst/>
              <a:rect l="l" t="t" r="r" b="b"/>
              <a:pathLst>
                <a:path w="8681" h="2989" extrusionOk="0">
                  <a:moveTo>
                    <a:pt x="1" y="0"/>
                  </a:moveTo>
                  <a:lnTo>
                    <a:pt x="1" y="2989"/>
                  </a:lnTo>
                  <a:lnTo>
                    <a:pt x="8680" y="2989"/>
                  </a:lnTo>
                  <a:lnTo>
                    <a:pt x="8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10866225" y="4610225"/>
              <a:ext cx="217025" cy="74725"/>
            </a:xfrm>
            <a:custGeom>
              <a:avLst/>
              <a:gdLst/>
              <a:ahLst/>
              <a:cxnLst/>
              <a:rect l="l" t="t" r="r" b="b"/>
              <a:pathLst>
                <a:path w="8681" h="2989" extrusionOk="0">
                  <a:moveTo>
                    <a:pt x="1" y="0"/>
                  </a:moveTo>
                  <a:lnTo>
                    <a:pt x="1" y="2989"/>
                  </a:lnTo>
                  <a:lnTo>
                    <a:pt x="8680" y="2989"/>
                  </a:lnTo>
                  <a:lnTo>
                    <a:pt x="8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1101975" y="4610225"/>
              <a:ext cx="216725" cy="74725"/>
            </a:xfrm>
            <a:custGeom>
              <a:avLst/>
              <a:gdLst/>
              <a:ahLst/>
              <a:cxnLst/>
              <a:rect l="l" t="t" r="r" b="b"/>
              <a:pathLst>
                <a:path w="8669" h="2989" extrusionOk="0">
                  <a:moveTo>
                    <a:pt x="0" y="0"/>
                  </a:moveTo>
                  <a:lnTo>
                    <a:pt x="0" y="2989"/>
                  </a:lnTo>
                  <a:lnTo>
                    <a:pt x="8668" y="2989"/>
                  </a:lnTo>
                  <a:lnTo>
                    <a:pt x="8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1337725" y="4610225"/>
              <a:ext cx="217000" cy="74725"/>
            </a:xfrm>
            <a:custGeom>
              <a:avLst/>
              <a:gdLst/>
              <a:ahLst/>
              <a:cxnLst/>
              <a:rect l="l" t="t" r="r" b="b"/>
              <a:pathLst>
                <a:path w="8680" h="2989" extrusionOk="0">
                  <a:moveTo>
                    <a:pt x="0" y="0"/>
                  </a:moveTo>
                  <a:lnTo>
                    <a:pt x="0" y="2989"/>
                  </a:lnTo>
                  <a:lnTo>
                    <a:pt x="8680" y="2989"/>
                  </a:lnTo>
                  <a:lnTo>
                    <a:pt x="86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1573150" y="4610225"/>
              <a:ext cx="217025" cy="74725"/>
            </a:xfrm>
            <a:custGeom>
              <a:avLst/>
              <a:gdLst/>
              <a:ahLst/>
              <a:cxnLst/>
              <a:rect l="l" t="t" r="r" b="b"/>
              <a:pathLst>
                <a:path w="8681" h="2989" extrusionOk="0">
                  <a:moveTo>
                    <a:pt x="1" y="0"/>
                  </a:moveTo>
                  <a:lnTo>
                    <a:pt x="1" y="2989"/>
                  </a:lnTo>
                  <a:lnTo>
                    <a:pt x="8681" y="2989"/>
                  </a:lnTo>
                  <a:lnTo>
                    <a:pt x="86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7970025" y="4610525"/>
              <a:ext cx="74450" cy="74425"/>
            </a:xfrm>
            <a:custGeom>
              <a:avLst/>
              <a:gdLst/>
              <a:ahLst/>
              <a:cxnLst/>
              <a:rect l="l" t="t" r="r" b="b"/>
              <a:pathLst>
                <a:path w="2978" h="2977" extrusionOk="0">
                  <a:moveTo>
                    <a:pt x="1511" y="0"/>
                  </a:moveTo>
                  <a:cubicBezTo>
                    <a:pt x="1503" y="0"/>
                    <a:pt x="1496" y="0"/>
                    <a:pt x="1489" y="0"/>
                  </a:cubicBezTo>
                  <a:cubicBezTo>
                    <a:pt x="679" y="0"/>
                    <a:pt x="1" y="667"/>
                    <a:pt x="1" y="1488"/>
                  </a:cubicBezTo>
                  <a:cubicBezTo>
                    <a:pt x="1" y="2310"/>
                    <a:pt x="679" y="2977"/>
                    <a:pt x="1489" y="2977"/>
                  </a:cubicBezTo>
                  <a:cubicBezTo>
                    <a:pt x="2311" y="2977"/>
                    <a:pt x="2977" y="2310"/>
                    <a:pt x="2977" y="1488"/>
                  </a:cubicBezTo>
                  <a:cubicBezTo>
                    <a:pt x="2977" y="662"/>
                    <a:pt x="2322" y="0"/>
                    <a:pt x="1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39"/>
          <p:cNvSpPr txBox="1">
            <a:spLocks noGrp="1"/>
          </p:cNvSpPr>
          <p:nvPr>
            <p:ph type="title"/>
          </p:nvPr>
        </p:nvSpPr>
        <p:spPr>
          <a:xfrm>
            <a:off x="816300" y="683150"/>
            <a:ext cx="5303400" cy="10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Bounds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579" name="Google Shape;579;p39"/>
          <p:cNvSpPr txBox="1">
            <a:spLocks noGrp="1"/>
          </p:cNvSpPr>
          <p:nvPr>
            <p:ph type="body" idx="1"/>
          </p:nvPr>
        </p:nvSpPr>
        <p:spPr>
          <a:xfrm>
            <a:off x="1018309" y="1475509"/>
            <a:ext cx="6850091" cy="2815582"/>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Researchers found the lower bound of the movies with ratings 0.02 to 0.05 is 4.56. So approximately, 5 movies (if rounded) will be in the lower bound of that. So, this means that at least five movies will have a rating of 2 to 5. </a:t>
            </a:r>
            <a:r>
              <a:rPr lang="en-US" sz="1800" dirty="0"/>
              <a:t>Movies with lower ratings (2–5 range) tend to not have high traffic and bad reviews.</a:t>
            </a:r>
          </a:p>
          <a:p>
            <a:pPr>
              <a:buFont typeface="Arial" panose="020B0604020202020204" pitchFamily="34" charset="0"/>
              <a:buChar char="•"/>
            </a:pPr>
            <a:endParaRPr lang="en-US" sz="1800" dirty="0"/>
          </a:p>
          <a:p>
            <a:pPr>
              <a:buFont typeface="Arial" panose="020B0604020202020204" pitchFamily="34" charset="0"/>
              <a:buChar char="•"/>
            </a:pPr>
            <a:r>
              <a:rPr lang="en-US" sz="1800" dirty="0"/>
              <a:t>Netflix prefers picking higher rated content, but some lower-rated movies still make it into the catalog if deemed necessary. The pull of the data: (the 6 movies) tends to be in the lower range. (</a:t>
            </a:r>
            <a:r>
              <a:rPr lang="en-US" sz="1800" dirty="0">
                <a:effectLst/>
                <a:latin typeface="Aptos" panose="020B0004020202020204" pitchFamily="34" charset="0"/>
                <a:ea typeface="Aptos" panose="020B0004020202020204" pitchFamily="34" charset="0"/>
                <a:cs typeface="Times New Roman" panose="02020603050405020304" pitchFamily="18" charset="0"/>
              </a:rPr>
              <a:t>1, 2, 3, 2, 5, 3)</a:t>
            </a:r>
            <a:endParaRPr lang="en-US" sz="1800" dirty="0"/>
          </a:p>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6" name="Google Shape;646;p42"/>
          <p:cNvSpPr txBox="1">
            <a:spLocks noGrp="1"/>
          </p:cNvSpPr>
          <p:nvPr>
            <p:ph type="title"/>
          </p:nvPr>
        </p:nvSpPr>
        <p:spPr>
          <a:xfrm>
            <a:off x="713100" y="1137550"/>
            <a:ext cx="2999100" cy="1224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Negative binominal time</a:t>
            </a:r>
            <a:endParaRPr dirty="0"/>
          </a:p>
        </p:txBody>
      </p:sp>
      <p:sp>
        <p:nvSpPr>
          <p:cNvPr id="647" name="Google Shape;647;p42"/>
          <p:cNvSpPr txBox="1">
            <a:spLocks noGrp="1"/>
          </p:cNvSpPr>
          <p:nvPr>
            <p:ph type="subTitle" idx="1"/>
          </p:nvPr>
        </p:nvSpPr>
        <p:spPr>
          <a:xfrm>
            <a:off x="581891" y="2015837"/>
            <a:ext cx="3415145" cy="19901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Okay, so we fou</a:t>
            </a:r>
            <a:r>
              <a:rPr lang="en-US" dirty="0" err="1"/>
              <a:t>nd</a:t>
            </a:r>
            <a:r>
              <a:rPr lang="en" dirty="0"/>
              <a:t> that 42% of movies in the pull had a rating above 8. After computing negative binominal, it was found by the 10</a:t>
            </a:r>
            <a:r>
              <a:rPr lang="en" baseline="30000" dirty="0"/>
              <a:t>th</a:t>
            </a:r>
            <a:r>
              <a:rPr lang="en" dirty="0"/>
              <a:t> movie there was a 8.03% chance that 3 movies that were picked were over the rating 8.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just shows that the algorithm just spits out what it wants, and it may not be quality. With the immense amount of movies on Netflix, many are not over rating 8. So users are more likely to see 8 and below. </a:t>
            </a:r>
            <a:endParaRPr dirty="0"/>
          </a:p>
        </p:txBody>
      </p:sp>
      <p:grpSp>
        <p:nvGrpSpPr>
          <p:cNvPr id="648" name="Google Shape;648;p42"/>
          <p:cNvGrpSpPr/>
          <p:nvPr/>
        </p:nvGrpSpPr>
        <p:grpSpPr>
          <a:xfrm>
            <a:off x="4095722" y="708098"/>
            <a:ext cx="4062151" cy="3727318"/>
            <a:chOff x="185825" y="-1479725"/>
            <a:chExt cx="2578325" cy="2365800"/>
          </a:xfrm>
        </p:grpSpPr>
        <p:sp>
          <p:nvSpPr>
            <p:cNvPr id="649" name="Google Shape;649;p42"/>
            <p:cNvSpPr/>
            <p:nvPr/>
          </p:nvSpPr>
          <p:spPr>
            <a:xfrm>
              <a:off x="185825" y="-1479725"/>
              <a:ext cx="2578325" cy="2365800"/>
            </a:xfrm>
            <a:custGeom>
              <a:avLst/>
              <a:gdLst/>
              <a:ahLst/>
              <a:cxnLst/>
              <a:rect l="l" t="t" r="r" b="b"/>
              <a:pathLst>
                <a:path w="103133" h="94632" extrusionOk="0">
                  <a:moveTo>
                    <a:pt x="51471" y="6776"/>
                  </a:moveTo>
                  <a:cubicBezTo>
                    <a:pt x="65759" y="6776"/>
                    <a:pt x="80237" y="7407"/>
                    <a:pt x="94512" y="8633"/>
                  </a:cubicBezTo>
                  <a:lnTo>
                    <a:pt x="95108" y="8681"/>
                  </a:lnTo>
                  <a:lnTo>
                    <a:pt x="95179" y="9276"/>
                  </a:lnTo>
                  <a:cubicBezTo>
                    <a:pt x="98156" y="32791"/>
                    <a:pt x="98156" y="56627"/>
                    <a:pt x="95179" y="80142"/>
                  </a:cubicBezTo>
                  <a:lnTo>
                    <a:pt x="95108" y="80737"/>
                  </a:lnTo>
                  <a:lnTo>
                    <a:pt x="94512" y="80785"/>
                  </a:lnTo>
                  <a:cubicBezTo>
                    <a:pt x="80237" y="82023"/>
                    <a:pt x="65759" y="82654"/>
                    <a:pt x="51471" y="82654"/>
                  </a:cubicBezTo>
                  <a:cubicBezTo>
                    <a:pt x="37184" y="82654"/>
                    <a:pt x="22718" y="82023"/>
                    <a:pt x="8430" y="80785"/>
                  </a:cubicBezTo>
                  <a:lnTo>
                    <a:pt x="7835" y="80737"/>
                  </a:lnTo>
                  <a:lnTo>
                    <a:pt x="7751" y="80142"/>
                  </a:lnTo>
                  <a:cubicBezTo>
                    <a:pt x="4775" y="56627"/>
                    <a:pt x="4775" y="32791"/>
                    <a:pt x="7751" y="9276"/>
                  </a:cubicBezTo>
                  <a:lnTo>
                    <a:pt x="7835" y="8681"/>
                  </a:lnTo>
                  <a:lnTo>
                    <a:pt x="8430" y="8633"/>
                  </a:lnTo>
                  <a:cubicBezTo>
                    <a:pt x="22694" y="7407"/>
                    <a:pt x="37184" y="6776"/>
                    <a:pt x="51471" y="6776"/>
                  </a:cubicBezTo>
                  <a:close/>
                  <a:moveTo>
                    <a:pt x="1536" y="1"/>
                  </a:moveTo>
                  <a:cubicBezTo>
                    <a:pt x="691" y="1"/>
                    <a:pt x="0" y="692"/>
                    <a:pt x="0" y="1537"/>
                  </a:cubicBezTo>
                  <a:lnTo>
                    <a:pt x="0" y="93096"/>
                  </a:lnTo>
                  <a:cubicBezTo>
                    <a:pt x="0" y="93941"/>
                    <a:pt x="691" y="94632"/>
                    <a:pt x="1536" y="94632"/>
                  </a:cubicBezTo>
                  <a:lnTo>
                    <a:pt x="101585" y="94632"/>
                  </a:lnTo>
                  <a:cubicBezTo>
                    <a:pt x="102430" y="94632"/>
                    <a:pt x="103109" y="93941"/>
                    <a:pt x="103109" y="93096"/>
                  </a:cubicBezTo>
                  <a:lnTo>
                    <a:pt x="103109" y="1537"/>
                  </a:lnTo>
                  <a:cubicBezTo>
                    <a:pt x="103132" y="692"/>
                    <a:pt x="102442" y="1"/>
                    <a:pt x="101597" y="1"/>
                  </a:cubicBezTo>
                  <a:close/>
                </a:path>
              </a:pathLst>
            </a:custGeom>
            <a:gradFill>
              <a:gsLst>
                <a:gs pos="0">
                  <a:schemeClr val="accent2"/>
                </a:gs>
                <a:gs pos="100000">
                  <a:schemeClr val="accent3"/>
                </a:gs>
              </a:gsLst>
              <a:lin ang="5400012" scaled="0"/>
            </a:gradFill>
            <a:ln>
              <a:noFill/>
            </a:ln>
            <a:effectLst>
              <a:outerShdw blurRad="271463" dist="19050" dir="540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316800" y="708950"/>
              <a:ext cx="47050" cy="46750"/>
            </a:xfrm>
            <a:custGeom>
              <a:avLst/>
              <a:gdLst/>
              <a:ahLst/>
              <a:cxnLst/>
              <a:rect l="l" t="t" r="r" b="b"/>
              <a:pathLst>
                <a:path w="1882" h="1870" extrusionOk="0">
                  <a:moveTo>
                    <a:pt x="941" y="0"/>
                  </a:moveTo>
                  <a:cubicBezTo>
                    <a:pt x="417" y="0"/>
                    <a:pt x="0" y="417"/>
                    <a:pt x="0" y="929"/>
                  </a:cubicBezTo>
                  <a:cubicBezTo>
                    <a:pt x="0" y="1453"/>
                    <a:pt x="417" y="1870"/>
                    <a:pt x="941" y="1870"/>
                  </a:cubicBezTo>
                  <a:cubicBezTo>
                    <a:pt x="1465" y="1870"/>
                    <a:pt x="1881" y="1453"/>
                    <a:pt x="1881" y="929"/>
                  </a:cubicBezTo>
                  <a:cubicBezTo>
                    <a:pt x="1881" y="417"/>
                    <a:pt x="1453" y="0"/>
                    <a:pt x="9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2465875" y="671750"/>
              <a:ext cx="121475" cy="121150"/>
            </a:xfrm>
            <a:custGeom>
              <a:avLst/>
              <a:gdLst/>
              <a:ahLst/>
              <a:cxnLst/>
              <a:rect l="l" t="t" r="r" b="b"/>
              <a:pathLst>
                <a:path w="4859" h="4846" extrusionOk="0">
                  <a:moveTo>
                    <a:pt x="2429" y="0"/>
                  </a:moveTo>
                  <a:cubicBezTo>
                    <a:pt x="1084" y="0"/>
                    <a:pt x="0" y="1084"/>
                    <a:pt x="0" y="2429"/>
                  </a:cubicBezTo>
                  <a:cubicBezTo>
                    <a:pt x="0" y="3763"/>
                    <a:pt x="1084" y="4846"/>
                    <a:pt x="2429" y="4846"/>
                  </a:cubicBezTo>
                  <a:cubicBezTo>
                    <a:pt x="3775" y="4846"/>
                    <a:pt x="4858" y="3763"/>
                    <a:pt x="4858" y="2429"/>
                  </a:cubicBezTo>
                  <a:cubicBezTo>
                    <a:pt x="4858" y="1084"/>
                    <a:pt x="3775" y="0"/>
                    <a:pt x="2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1127025" y="732475"/>
              <a:ext cx="136050" cy="46750"/>
            </a:xfrm>
            <a:custGeom>
              <a:avLst/>
              <a:gdLst/>
              <a:ahLst/>
              <a:cxnLst/>
              <a:rect l="l" t="t" r="r" b="b"/>
              <a:pathLst>
                <a:path w="5442" h="1870" extrusionOk="0">
                  <a:moveTo>
                    <a:pt x="0" y="0"/>
                  </a:moveTo>
                  <a:lnTo>
                    <a:pt x="0" y="1869"/>
                  </a:lnTo>
                  <a:lnTo>
                    <a:pt x="5441" y="1869"/>
                  </a:lnTo>
                  <a:lnTo>
                    <a:pt x="54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1272275" y="732475"/>
              <a:ext cx="136350" cy="46750"/>
            </a:xfrm>
            <a:custGeom>
              <a:avLst/>
              <a:gdLst/>
              <a:ahLst/>
              <a:cxnLst/>
              <a:rect l="l" t="t" r="r" b="b"/>
              <a:pathLst>
                <a:path w="5454" h="1870" extrusionOk="0">
                  <a:moveTo>
                    <a:pt x="0" y="0"/>
                  </a:moveTo>
                  <a:lnTo>
                    <a:pt x="0" y="1869"/>
                  </a:lnTo>
                  <a:lnTo>
                    <a:pt x="5453" y="1869"/>
                  </a:lnTo>
                  <a:lnTo>
                    <a:pt x="5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1417825" y="732475"/>
              <a:ext cx="136050" cy="46750"/>
            </a:xfrm>
            <a:custGeom>
              <a:avLst/>
              <a:gdLst/>
              <a:ahLst/>
              <a:cxnLst/>
              <a:rect l="l" t="t" r="r" b="b"/>
              <a:pathLst>
                <a:path w="5442" h="1870" extrusionOk="0">
                  <a:moveTo>
                    <a:pt x="0" y="0"/>
                  </a:moveTo>
                  <a:lnTo>
                    <a:pt x="0" y="1869"/>
                  </a:lnTo>
                  <a:lnTo>
                    <a:pt x="5442" y="1869"/>
                  </a:lnTo>
                  <a:lnTo>
                    <a:pt x="5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1563375" y="732475"/>
              <a:ext cx="136050" cy="46750"/>
            </a:xfrm>
            <a:custGeom>
              <a:avLst/>
              <a:gdLst/>
              <a:ahLst/>
              <a:cxnLst/>
              <a:rect l="l" t="t" r="r" b="b"/>
              <a:pathLst>
                <a:path w="5442" h="1870" extrusionOk="0">
                  <a:moveTo>
                    <a:pt x="1" y="0"/>
                  </a:moveTo>
                  <a:lnTo>
                    <a:pt x="1" y="1869"/>
                  </a:lnTo>
                  <a:lnTo>
                    <a:pt x="5442" y="1869"/>
                  </a:lnTo>
                  <a:lnTo>
                    <a:pt x="5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1708925" y="732475"/>
              <a:ext cx="136050" cy="46750"/>
            </a:xfrm>
            <a:custGeom>
              <a:avLst/>
              <a:gdLst/>
              <a:ahLst/>
              <a:cxnLst/>
              <a:rect l="l" t="t" r="r" b="b"/>
              <a:pathLst>
                <a:path w="5442" h="1870" extrusionOk="0">
                  <a:moveTo>
                    <a:pt x="1" y="0"/>
                  </a:moveTo>
                  <a:lnTo>
                    <a:pt x="1" y="1869"/>
                  </a:lnTo>
                  <a:lnTo>
                    <a:pt x="5442" y="1869"/>
                  </a:lnTo>
                  <a:lnTo>
                    <a:pt x="5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547125" y="-1327900"/>
              <a:ext cx="84875" cy="1935975"/>
            </a:xfrm>
            <a:custGeom>
              <a:avLst/>
              <a:gdLst/>
              <a:ahLst/>
              <a:cxnLst/>
              <a:rect l="l" t="t" r="r" b="b"/>
              <a:pathLst>
                <a:path w="3395" h="77439" extrusionOk="0">
                  <a:moveTo>
                    <a:pt x="3394" y="0"/>
                  </a:moveTo>
                  <a:lnTo>
                    <a:pt x="1" y="3310"/>
                  </a:lnTo>
                  <a:cubicBezTo>
                    <a:pt x="2977" y="26884"/>
                    <a:pt x="2977" y="50411"/>
                    <a:pt x="1" y="73985"/>
                  </a:cubicBezTo>
                  <a:lnTo>
                    <a:pt x="3394" y="77438"/>
                  </a:lnTo>
                  <a:lnTo>
                    <a:pt x="3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309950" y="-1327600"/>
              <a:ext cx="2322050" cy="82750"/>
            </a:xfrm>
            <a:custGeom>
              <a:avLst/>
              <a:gdLst/>
              <a:ahLst/>
              <a:cxnLst/>
              <a:rect l="l" t="t" r="r" b="b"/>
              <a:pathLst>
                <a:path w="92882" h="3310" extrusionOk="0">
                  <a:moveTo>
                    <a:pt x="0" y="0"/>
                  </a:moveTo>
                  <a:lnTo>
                    <a:pt x="3513" y="3310"/>
                  </a:lnTo>
                  <a:cubicBezTo>
                    <a:pt x="17887" y="2067"/>
                    <a:pt x="32271" y="1442"/>
                    <a:pt x="46655" y="1442"/>
                  </a:cubicBezTo>
                  <a:cubicBezTo>
                    <a:pt x="60935" y="1442"/>
                    <a:pt x="75216" y="2058"/>
                    <a:pt x="89488" y="3298"/>
                  </a:cubicBezTo>
                  <a:lnTo>
                    <a:pt x="928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309950" y="-1327900"/>
              <a:ext cx="87825" cy="1935975"/>
            </a:xfrm>
            <a:custGeom>
              <a:avLst/>
              <a:gdLst/>
              <a:ahLst/>
              <a:cxnLst/>
              <a:rect l="l" t="t" r="r" b="b"/>
              <a:pathLst>
                <a:path w="3513" h="77439" extrusionOk="0">
                  <a:moveTo>
                    <a:pt x="0" y="0"/>
                  </a:moveTo>
                  <a:lnTo>
                    <a:pt x="0" y="77438"/>
                  </a:lnTo>
                  <a:lnTo>
                    <a:pt x="3394" y="74152"/>
                  </a:lnTo>
                  <a:cubicBezTo>
                    <a:pt x="417" y="50578"/>
                    <a:pt x="536" y="26896"/>
                    <a:pt x="3513" y="3322"/>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309950" y="522325"/>
              <a:ext cx="2322050" cy="85750"/>
            </a:xfrm>
            <a:custGeom>
              <a:avLst/>
              <a:gdLst/>
              <a:ahLst/>
              <a:cxnLst/>
              <a:rect l="l" t="t" r="r" b="b"/>
              <a:pathLst>
                <a:path w="92882" h="3430" extrusionOk="0">
                  <a:moveTo>
                    <a:pt x="89535" y="0"/>
                  </a:moveTo>
                  <a:cubicBezTo>
                    <a:pt x="74809" y="1273"/>
                    <a:pt x="60036" y="1926"/>
                    <a:pt x="45266" y="1926"/>
                  </a:cubicBezTo>
                  <a:cubicBezTo>
                    <a:pt x="31292" y="1926"/>
                    <a:pt x="17320" y="1341"/>
                    <a:pt x="3394" y="143"/>
                  </a:cubicBezTo>
                  <a:lnTo>
                    <a:pt x="0" y="3429"/>
                  </a:lnTo>
                  <a:lnTo>
                    <a:pt x="92881" y="3429"/>
                  </a:lnTo>
                  <a:lnTo>
                    <a:pt x="895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42"/>
          <p:cNvGrpSpPr/>
          <p:nvPr/>
        </p:nvGrpSpPr>
        <p:grpSpPr>
          <a:xfrm rot="2330976">
            <a:off x="2287718" y="-444723"/>
            <a:ext cx="1618111" cy="1399480"/>
            <a:chOff x="7565700" y="3634650"/>
            <a:chExt cx="1234500" cy="1067700"/>
          </a:xfrm>
        </p:grpSpPr>
        <p:sp>
          <p:nvSpPr>
            <p:cNvPr id="662" name="Google Shape;662;p42"/>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2"/>
          <p:cNvGrpSpPr/>
          <p:nvPr/>
        </p:nvGrpSpPr>
        <p:grpSpPr>
          <a:xfrm rot="-498426">
            <a:off x="7274443" y="4297696"/>
            <a:ext cx="791221" cy="684315"/>
            <a:chOff x="7565700" y="3634650"/>
            <a:chExt cx="1234500" cy="1067700"/>
          </a:xfrm>
        </p:grpSpPr>
        <p:sp>
          <p:nvSpPr>
            <p:cNvPr id="665" name="Google Shape;665;p42"/>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42"/>
          <p:cNvGrpSpPr/>
          <p:nvPr/>
        </p:nvGrpSpPr>
        <p:grpSpPr>
          <a:xfrm rot="-8515624">
            <a:off x="8402852" y="4659029"/>
            <a:ext cx="607977" cy="525830"/>
            <a:chOff x="7565700" y="3634650"/>
            <a:chExt cx="1234500" cy="1067700"/>
          </a:xfrm>
        </p:grpSpPr>
        <p:sp>
          <p:nvSpPr>
            <p:cNvPr id="668" name="Google Shape;668;p42"/>
            <p:cNvSpPr/>
            <p:nvPr/>
          </p:nvSpPr>
          <p:spPr>
            <a:xfrm rot="10800000">
              <a:off x="7565700" y="3634650"/>
              <a:ext cx="1234500" cy="1067700"/>
            </a:xfrm>
            <a:prstGeom prst="triangle">
              <a:avLst>
                <a:gd name="adj" fmla="val 50000"/>
              </a:avLst>
            </a:pr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Negative Binomial Experiment / Distribution: Definition, Examples -  Statistics How To">
            <a:extLst>
              <a:ext uri="{FF2B5EF4-FFF2-40B4-BE49-F238E27FC236}">
                <a16:creationId xmlns:a16="http://schemas.microsoft.com/office/drawing/2014/main" id="{CEDF92BD-CCD3-FE17-B1BC-56E9279BA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060" y="1012956"/>
            <a:ext cx="3595265" cy="3012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600" name="Google Shape;600;p40"/>
          <p:cNvSpPr txBox="1">
            <a:spLocks noGrp="1"/>
          </p:cNvSpPr>
          <p:nvPr>
            <p:ph type="title" idx="6"/>
          </p:nvPr>
        </p:nvSpPr>
        <p:spPr>
          <a:xfrm>
            <a:off x="816300" y="68315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Randomness of users picking content</a:t>
            </a:r>
            <a:endParaRPr dirty="0"/>
          </a:p>
        </p:txBody>
      </p:sp>
      <p:sp>
        <p:nvSpPr>
          <p:cNvPr id="601" name="Google Shape;601;p40"/>
          <p:cNvSpPr txBox="1">
            <a:spLocks noGrp="1"/>
          </p:cNvSpPr>
          <p:nvPr>
            <p:ph type="subTitle" idx="2"/>
          </p:nvPr>
        </p:nvSpPr>
        <p:spPr>
          <a:xfrm>
            <a:off x="624430" y="1363158"/>
            <a:ext cx="8062369" cy="1206900"/>
          </a:xfrm>
          <a:prstGeom prst="rect">
            <a:avLst/>
          </a:prstGeom>
        </p:spPr>
        <p:txBody>
          <a:bodyPr spcFirstLastPara="1" wrap="square" lIns="91425" tIns="91425" rIns="91425" bIns="91425" anchor="t" anchorCtr="0">
            <a:noAutofit/>
          </a:bodyPr>
          <a:lstStyle/>
          <a:p>
            <a:pPr marL="0" marR="0">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Researchers find that 67% of the cases show only one year being correlated correctly. 33% of the time shows no outcome being correct in the listing. 17% of the time shows all three choices being arranged correctly. </a:t>
            </a:r>
          </a:p>
          <a:p>
            <a:pPr marL="0" marR="0">
              <a:lnSpc>
                <a:spcPct val="115000"/>
              </a:lnSpc>
              <a:spcAft>
                <a:spcPts val="800"/>
              </a:spcAf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This shows the randomness of users choosing what to watch on Netflix. Most of the time (67%) users will pick at least one movie that the algorithm suggests (say: based off the year). Then, secondly, they do not watch or choose any of the content shown by year (33%). Thirdly, the least common is when 17% of the time they pick all three of the media presented based off of attributes like year.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grpSp>
        <p:nvGrpSpPr>
          <p:cNvPr id="1302" name="Google Shape;1302;p64"/>
          <p:cNvGrpSpPr/>
          <p:nvPr/>
        </p:nvGrpSpPr>
        <p:grpSpPr>
          <a:xfrm>
            <a:off x="972360" y="767361"/>
            <a:ext cx="4056265" cy="3722350"/>
            <a:chOff x="1054775" y="99207"/>
            <a:chExt cx="2578025" cy="2365800"/>
          </a:xfrm>
        </p:grpSpPr>
        <p:sp>
          <p:nvSpPr>
            <p:cNvPr id="1303" name="Google Shape;1303;p64"/>
            <p:cNvSpPr/>
            <p:nvPr/>
          </p:nvSpPr>
          <p:spPr>
            <a:xfrm>
              <a:off x="1054775" y="99207"/>
              <a:ext cx="2578025" cy="2365800"/>
            </a:xfrm>
            <a:custGeom>
              <a:avLst/>
              <a:gdLst/>
              <a:ahLst/>
              <a:cxnLst/>
              <a:rect l="l" t="t" r="r" b="b"/>
              <a:pathLst>
                <a:path w="103121" h="94632" extrusionOk="0">
                  <a:moveTo>
                    <a:pt x="1536" y="1"/>
                  </a:moveTo>
                  <a:cubicBezTo>
                    <a:pt x="691" y="1"/>
                    <a:pt x="0" y="692"/>
                    <a:pt x="0" y="1537"/>
                  </a:cubicBezTo>
                  <a:lnTo>
                    <a:pt x="0" y="93096"/>
                  </a:lnTo>
                  <a:cubicBezTo>
                    <a:pt x="0" y="93941"/>
                    <a:pt x="691" y="94632"/>
                    <a:pt x="1536" y="94632"/>
                  </a:cubicBezTo>
                  <a:lnTo>
                    <a:pt x="101584" y="94632"/>
                  </a:lnTo>
                  <a:cubicBezTo>
                    <a:pt x="102430" y="94632"/>
                    <a:pt x="103120" y="93941"/>
                    <a:pt x="103120" y="93096"/>
                  </a:cubicBezTo>
                  <a:lnTo>
                    <a:pt x="103120" y="1537"/>
                  </a:lnTo>
                  <a:cubicBezTo>
                    <a:pt x="103120" y="692"/>
                    <a:pt x="102430" y="1"/>
                    <a:pt x="101584" y="1"/>
                  </a:cubicBezTo>
                  <a:close/>
                </a:path>
              </a:pathLst>
            </a:custGeom>
            <a:gradFill>
              <a:gsLst>
                <a:gs pos="0">
                  <a:schemeClr val="accent3"/>
                </a:gs>
                <a:gs pos="100000">
                  <a:schemeClr val="accent2"/>
                </a:gs>
              </a:gsLst>
              <a:lin ang="5400012" scaled="0"/>
            </a:gradFill>
            <a:ln>
              <a:noFill/>
            </a:ln>
            <a:effectLst>
              <a:outerShdw blurRad="357188" algn="bl" rotWithShape="0">
                <a:schemeClr val="accent2">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4"/>
            <p:cNvSpPr/>
            <p:nvPr/>
          </p:nvSpPr>
          <p:spPr>
            <a:xfrm>
              <a:off x="1185450" y="2264700"/>
              <a:ext cx="47050" cy="46750"/>
            </a:xfrm>
            <a:custGeom>
              <a:avLst/>
              <a:gdLst/>
              <a:ahLst/>
              <a:cxnLst/>
              <a:rect l="l" t="t" r="r" b="b"/>
              <a:pathLst>
                <a:path w="1882" h="1870" extrusionOk="0">
                  <a:moveTo>
                    <a:pt x="941" y="0"/>
                  </a:moveTo>
                  <a:cubicBezTo>
                    <a:pt x="417" y="0"/>
                    <a:pt x="0" y="417"/>
                    <a:pt x="0" y="929"/>
                  </a:cubicBezTo>
                  <a:cubicBezTo>
                    <a:pt x="0" y="1453"/>
                    <a:pt x="417" y="1870"/>
                    <a:pt x="941" y="1870"/>
                  </a:cubicBezTo>
                  <a:cubicBezTo>
                    <a:pt x="1465" y="1870"/>
                    <a:pt x="1881" y="1453"/>
                    <a:pt x="1881" y="929"/>
                  </a:cubicBezTo>
                  <a:cubicBezTo>
                    <a:pt x="1881" y="417"/>
                    <a:pt x="1453"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4"/>
            <p:cNvSpPr/>
            <p:nvPr/>
          </p:nvSpPr>
          <p:spPr>
            <a:xfrm>
              <a:off x="3334525" y="2227500"/>
              <a:ext cx="121450" cy="121150"/>
            </a:xfrm>
            <a:custGeom>
              <a:avLst/>
              <a:gdLst/>
              <a:ahLst/>
              <a:cxnLst/>
              <a:rect l="l" t="t" r="r" b="b"/>
              <a:pathLst>
                <a:path w="4858" h="4846" extrusionOk="0">
                  <a:moveTo>
                    <a:pt x="2429" y="0"/>
                  </a:moveTo>
                  <a:cubicBezTo>
                    <a:pt x="1084" y="0"/>
                    <a:pt x="0" y="1084"/>
                    <a:pt x="0" y="2429"/>
                  </a:cubicBezTo>
                  <a:cubicBezTo>
                    <a:pt x="0" y="3763"/>
                    <a:pt x="1084" y="4846"/>
                    <a:pt x="2429" y="4846"/>
                  </a:cubicBezTo>
                  <a:cubicBezTo>
                    <a:pt x="3775" y="4846"/>
                    <a:pt x="4858" y="3763"/>
                    <a:pt x="4858" y="2429"/>
                  </a:cubicBezTo>
                  <a:cubicBezTo>
                    <a:pt x="4858" y="1084"/>
                    <a:pt x="3775" y="0"/>
                    <a:pt x="2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4"/>
            <p:cNvSpPr/>
            <p:nvPr/>
          </p:nvSpPr>
          <p:spPr>
            <a:xfrm>
              <a:off x="1995650" y="2288225"/>
              <a:ext cx="136075" cy="46750"/>
            </a:xfrm>
            <a:custGeom>
              <a:avLst/>
              <a:gdLst/>
              <a:ahLst/>
              <a:cxnLst/>
              <a:rect l="l" t="t" r="r" b="b"/>
              <a:pathLst>
                <a:path w="5443" h="1870" extrusionOk="0">
                  <a:moveTo>
                    <a:pt x="1" y="0"/>
                  </a:moveTo>
                  <a:lnTo>
                    <a:pt x="1"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4"/>
            <p:cNvSpPr/>
            <p:nvPr/>
          </p:nvSpPr>
          <p:spPr>
            <a:xfrm>
              <a:off x="2140925" y="2288225"/>
              <a:ext cx="136350" cy="46750"/>
            </a:xfrm>
            <a:custGeom>
              <a:avLst/>
              <a:gdLst/>
              <a:ahLst/>
              <a:cxnLst/>
              <a:rect l="l" t="t" r="r" b="b"/>
              <a:pathLst>
                <a:path w="5454" h="1870" extrusionOk="0">
                  <a:moveTo>
                    <a:pt x="0" y="0"/>
                  </a:moveTo>
                  <a:lnTo>
                    <a:pt x="0" y="1869"/>
                  </a:lnTo>
                  <a:lnTo>
                    <a:pt x="5453" y="1869"/>
                  </a:lnTo>
                  <a:lnTo>
                    <a:pt x="5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4"/>
            <p:cNvSpPr/>
            <p:nvPr/>
          </p:nvSpPr>
          <p:spPr>
            <a:xfrm>
              <a:off x="2286475" y="2288225"/>
              <a:ext cx="136050" cy="46750"/>
            </a:xfrm>
            <a:custGeom>
              <a:avLst/>
              <a:gdLst/>
              <a:ahLst/>
              <a:cxnLst/>
              <a:rect l="l" t="t" r="r" b="b"/>
              <a:pathLst>
                <a:path w="5442" h="1870" extrusionOk="0">
                  <a:moveTo>
                    <a:pt x="0" y="0"/>
                  </a:moveTo>
                  <a:lnTo>
                    <a:pt x="0"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4"/>
            <p:cNvSpPr/>
            <p:nvPr/>
          </p:nvSpPr>
          <p:spPr>
            <a:xfrm>
              <a:off x="2432025" y="2288225"/>
              <a:ext cx="136050" cy="46750"/>
            </a:xfrm>
            <a:custGeom>
              <a:avLst/>
              <a:gdLst/>
              <a:ahLst/>
              <a:cxnLst/>
              <a:rect l="l" t="t" r="r" b="b"/>
              <a:pathLst>
                <a:path w="5442" h="1870" extrusionOk="0">
                  <a:moveTo>
                    <a:pt x="1" y="0"/>
                  </a:moveTo>
                  <a:lnTo>
                    <a:pt x="1" y="1869"/>
                  </a:lnTo>
                  <a:lnTo>
                    <a:pt x="5442" y="1869"/>
                  </a:lnTo>
                  <a:lnTo>
                    <a:pt x="54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4"/>
            <p:cNvSpPr/>
            <p:nvPr/>
          </p:nvSpPr>
          <p:spPr>
            <a:xfrm>
              <a:off x="2577275" y="2288225"/>
              <a:ext cx="136350" cy="46750"/>
            </a:xfrm>
            <a:custGeom>
              <a:avLst/>
              <a:gdLst/>
              <a:ahLst/>
              <a:cxnLst/>
              <a:rect l="l" t="t" r="r" b="b"/>
              <a:pathLst>
                <a:path w="5454" h="1870" extrusionOk="0">
                  <a:moveTo>
                    <a:pt x="1" y="0"/>
                  </a:moveTo>
                  <a:lnTo>
                    <a:pt x="1" y="1869"/>
                  </a:lnTo>
                  <a:lnTo>
                    <a:pt x="5454" y="1869"/>
                  </a:lnTo>
                  <a:lnTo>
                    <a:pt x="54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4"/>
            <p:cNvSpPr/>
            <p:nvPr/>
          </p:nvSpPr>
          <p:spPr>
            <a:xfrm>
              <a:off x="3415775" y="227850"/>
              <a:ext cx="84850" cy="1935975"/>
            </a:xfrm>
            <a:custGeom>
              <a:avLst/>
              <a:gdLst/>
              <a:ahLst/>
              <a:cxnLst/>
              <a:rect l="l" t="t" r="r" b="b"/>
              <a:pathLst>
                <a:path w="3394" h="77439" extrusionOk="0">
                  <a:moveTo>
                    <a:pt x="3394" y="0"/>
                  </a:moveTo>
                  <a:lnTo>
                    <a:pt x="1" y="3310"/>
                  </a:lnTo>
                  <a:lnTo>
                    <a:pt x="1" y="73985"/>
                  </a:lnTo>
                  <a:lnTo>
                    <a:pt x="3394" y="77438"/>
                  </a:lnTo>
                  <a:lnTo>
                    <a:pt x="33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4"/>
            <p:cNvSpPr/>
            <p:nvPr/>
          </p:nvSpPr>
          <p:spPr>
            <a:xfrm>
              <a:off x="1178600" y="227850"/>
              <a:ext cx="2322025" cy="82775"/>
            </a:xfrm>
            <a:custGeom>
              <a:avLst/>
              <a:gdLst/>
              <a:ahLst/>
              <a:cxnLst/>
              <a:rect l="l" t="t" r="r" b="b"/>
              <a:pathLst>
                <a:path w="92881" h="3311" extrusionOk="0">
                  <a:moveTo>
                    <a:pt x="0" y="0"/>
                  </a:moveTo>
                  <a:lnTo>
                    <a:pt x="3536" y="3310"/>
                  </a:lnTo>
                  <a:lnTo>
                    <a:pt x="89488" y="3310"/>
                  </a:lnTo>
                  <a:lnTo>
                    <a:pt x="928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4"/>
            <p:cNvSpPr/>
            <p:nvPr/>
          </p:nvSpPr>
          <p:spPr>
            <a:xfrm>
              <a:off x="1178600" y="2077475"/>
              <a:ext cx="2322025" cy="86350"/>
            </a:xfrm>
            <a:custGeom>
              <a:avLst/>
              <a:gdLst/>
              <a:ahLst/>
              <a:cxnLst/>
              <a:rect l="l" t="t" r="r" b="b"/>
              <a:pathLst>
                <a:path w="92881" h="3454" extrusionOk="0">
                  <a:moveTo>
                    <a:pt x="3536" y="0"/>
                  </a:moveTo>
                  <a:lnTo>
                    <a:pt x="0" y="3453"/>
                  </a:lnTo>
                  <a:lnTo>
                    <a:pt x="92881" y="3453"/>
                  </a:lnTo>
                  <a:lnTo>
                    <a:pt x="89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4"/>
            <p:cNvSpPr/>
            <p:nvPr/>
          </p:nvSpPr>
          <p:spPr>
            <a:xfrm>
              <a:off x="1178600" y="227850"/>
              <a:ext cx="88425" cy="1935975"/>
            </a:xfrm>
            <a:custGeom>
              <a:avLst/>
              <a:gdLst/>
              <a:ahLst/>
              <a:cxnLst/>
              <a:rect l="l" t="t" r="r" b="b"/>
              <a:pathLst>
                <a:path w="3537" h="77439" extrusionOk="0">
                  <a:moveTo>
                    <a:pt x="0" y="0"/>
                  </a:moveTo>
                  <a:lnTo>
                    <a:pt x="0" y="77438"/>
                  </a:lnTo>
                  <a:lnTo>
                    <a:pt x="3536" y="73985"/>
                  </a:lnTo>
                  <a:lnTo>
                    <a:pt x="3536" y="331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4"/>
            <p:cNvSpPr/>
            <p:nvPr/>
          </p:nvSpPr>
          <p:spPr>
            <a:xfrm>
              <a:off x="1192575" y="264150"/>
              <a:ext cx="2297650" cy="1859550"/>
            </a:xfrm>
            <a:custGeom>
              <a:avLst/>
              <a:gdLst/>
              <a:ahLst/>
              <a:cxnLst/>
              <a:rect l="l" t="t" r="r" b="b"/>
              <a:pathLst>
                <a:path w="91906" h="74382" extrusionOk="0">
                  <a:moveTo>
                    <a:pt x="45949" y="1"/>
                  </a:moveTo>
                  <a:cubicBezTo>
                    <a:pt x="31624" y="1"/>
                    <a:pt x="17301" y="620"/>
                    <a:pt x="2977" y="1858"/>
                  </a:cubicBezTo>
                  <a:cubicBezTo>
                    <a:pt x="1" y="25432"/>
                    <a:pt x="1" y="48959"/>
                    <a:pt x="2977" y="72533"/>
                  </a:cubicBezTo>
                  <a:cubicBezTo>
                    <a:pt x="17301" y="73766"/>
                    <a:pt x="31624" y="74382"/>
                    <a:pt x="45949" y="74382"/>
                  </a:cubicBezTo>
                  <a:cubicBezTo>
                    <a:pt x="60273" y="74382"/>
                    <a:pt x="74600" y="73766"/>
                    <a:pt x="88929" y="72533"/>
                  </a:cubicBezTo>
                  <a:cubicBezTo>
                    <a:pt x="91905" y="48959"/>
                    <a:pt x="91905" y="25432"/>
                    <a:pt x="88929" y="1858"/>
                  </a:cubicBezTo>
                  <a:cubicBezTo>
                    <a:pt x="74600" y="620"/>
                    <a:pt x="60273" y="1"/>
                    <a:pt x="45949" y="1"/>
                  </a:cubicBezTo>
                  <a:close/>
                </a:path>
              </a:pathLst>
            </a:custGeom>
            <a:gradFill>
              <a:gsLst>
                <a:gs pos="0">
                  <a:schemeClr val="accent4"/>
                </a:gs>
                <a:gs pos="6700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64"/>
          <p:cNvSpPr txBox="1">
            <a:spLocks noGrp="1"/>
          </p:cNvSpPr>
          <p:nvPr>
            <p:ph type="title"/>
          </p:nvPr>
        </p:nvSpPr>
        <p:spPr>
          <a:xfrm>
            <a:off x="1391138" y="1466450"/>
            <a:ext cx="3218700" cy="203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1318" name="Google Shape;1318;p64"/>
          <p:cNvSpPr txBox="1"/>
          <p:nvPr/>
        </p:nvSpPr>
        <p:spPr>
          <a:xfrm>
            <a:off x="5834950" y="1361400"/>
            <a:ext cx="2588700" cy="8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Karla"/>
                <a:ea typeface="Karla"/>
                <a:cs typeface="Karla"/>
                <a:sym typeface="Karla"/>
              </a:rPr>
              <a:t>Yay Netflix</a:t>
            </a:r>
            <a:endParaRPr dirty="0">
              <a:solidFill>
                <a:schemeClr val="lt1"/>
              </a:solidFill>
              <a:latin typeface="Karla"/>
              <a:ea typeface="Karla"/>
              <a:cs typeface="Karla"/>
              <a:sym typeface="Karla"/>
            </a:endParaRPr>
          </a:p>
        </p:txBody>
      </p:sp>
      <p:sp>
        <p:nvSpPr>
          <p:cNvPr id="1328" name="Google Shape;1328;p64"/>
          <p:cNvSpPr txBox="1"/>
          <p:nvPr/>
        </p:nvSpPr>
        <p:spPr>
          <a:xfrm>
            <a:off x="5834950" y="4148325"/>
            <a:ext cx="2588700" cy="582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1"/>
                </a:solidFill>
                <a:latin typeface="Karla"/>
                <a:ea typeface="Karla"/>
                <a:cs typeface="Karla"/>
                <a:sym typeface="Karla"/>
              </a:rPr>
              <a:t>Please keep this slide for attribution.</a:t>
            </a:r>
            <a:endParaRPr sz="1200">
              <a:solidFill>
                <a:schemeClr val="lt1"/>
              </a:solidFill>
              <a:latin typeface="Karla"/>
              <a:ea typeface="Karla"/>
              <a:cs typeface="Karla"/>
              <a:sym typeface="Karla"/>
            </a:endParaRPr>
          </a:p>
        </p:txBody>
      </p:sp>
      <p:grpSp>
        <p:nvGrpSpPr>
          <p:cNvPr id="1329" name="Google Shape;1329;p64"/>
          <p:cNvGrpSpPr/>
          <p:nvPr/>
        </p:nvGrpSpPr>
        <p:grpSpPr>
          <a:xfrm rot="953646">
            <a:off x="8345417" y="4255537"/>
            <a:ext cx="890285" cy="769965"/>
            <a:chOff x="7565700" y="3634650"/>
            <a:chExt cx="1234500" cy="1067700"/>
          </a:xfrm>
        </p:grpSpPr>
        <p:sp>
          <p:nvSpPr>
            <p:cNvPr id="1330" name="Google Shape;1330;p64"/>
            <p:cNvSpPr/>
            <p:nvPr/>
          </p:nvSpPr>
          <p:spPr>
            <a:xfrm rot="10800000">
              <a:off x="7565700" y="3634650"/>
              <a:ext cx="1234500" cy="1067700"/>
            </a:xfrm>
            <a:prstGeom prst="triangle">
              <a:avLst>
                <a:gd name="adj" fmla="val 50000"/>
              </a:avLst>
            </a:prstGeom>
            <a:gradFill>
              <a:gsLst>
                <a:gs pos="0">
                  <a:schemeClr val="accent6"/>
                </a:gs>
                <a:gs pos="5000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4"/>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64"/>
          <p:cNvGrpSpPr/>
          <p:nvPr/>
        </p:nvGrpSpPr>
        <p:grpSpPr>
          <a:xfrm rot="-1033739">
            <a:off x="4544462" y="311639"/>
            <a:ext cx="914441" cy="790815"/>
            <a:chOff x="7565700" y="3634650"/>
            <a:chExt cx="1234500" cy="1067700"/>
          </a:xfrm>
        </p:grpSpPr>
        <p:sp>
          <p:nvSpPr>
            <p:cNvPr id="1333" name="Google Shape;1333;p64"/>
            <p:cNvSpPr/>
            <p:nvPr/>
          </p:nvSpPr>
          <p:spPr>
            <a:xfrm rot="10800000">
              <a:off x="7565700" y="3634650"/>
              <a:ext cx="1234500" cy="1067700"/>
            </a:xfrm>
            <a:prstGeom prst="triangle">
              <a:avLst>
                <a:gd name="adj" fmla="val 50000"/>
              </a:avLst>
            </a:prstGeom>
            <a:gradFill>
              <a:gsLst>
                <a:gs pos="0">
                  <a:schemeClr val="accent6"/>
                </a:gs>
                <a:gs pos="5000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4"/>
            <p:cNvSpPr/>
            <p:nvPr/>
          </p:nvSpPr>
          <p:spPr>
            <a:xfrm rot="10800000">
              <a:off x="7565700" y="3634650"/>
              <a:ext cx="1234500" cy="464700"/>
            </a:xfrm>
            <a:prstGeom prst="triangle">
              <a:avLst>
                <a:gd name="adj" fmla="val 50000"/>
              </a:avLst>
            </a:prstGeom>
            <a:gradFill>
              <a:gsLst>
                <a:gs pos="0">
                  <a:schemeClr val="accent6"/>
                </a:gs>
                <a:gs pos="5000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V Screen Presentation by Slidesgo">
  <a:themeElements>
    <a:clrScheme name="Simple Light">
      <a:dk1>
        <a:srgbClr val="000000"/>
      </a:dk1>
      <a:lt1>
        <a:srgbClr val="FFFFFF"/>
      </a:lt1>
      <a:dk2>
        <a:srgbClr val="595959"/>
      </a:dk2>
      <a:lt2>
        <a:srgbClr val="EEEEEE"/>
      </a:lt2>
      <a:accent1>
        <a:srgbClr val="000033"/>
      </a:accent1>
      <a:accent2>
        <a:srgbClr val="291468"/>
      </a:accent2>
      <a:accent3>
        <a:srgbClr val="6728B5"/>
      </a:accent3>
      <a:accent4>
        <a:srgbClr val="D944BA"/>
      </a:accent4>
      <a:accent5>
        <a:srgbClr val="FF9158"/>
      </a:accent5>
      <a:accent6>
        <a:srgbClr val="FFE0A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1F1241E6C11409B151EA2DF07B02C" ma:contentTypeVersion="16" ma:contentTypeDescription="Create a new document." ma:contentTypeScope="" ma:versionID="57dd6c8cbead3334e76301b066799076">
  <xsd:schema xmlns:xsd="http://www.w3.org/2001/XMLSchema" xmlns:xs="http://www.w3.org/2001/XMLSchema" xmlns:p="http://schemas.microsoft.com/office/2006/metadata/properties" xmlns:ns3="e74ff796-939a-472e-a8ec-5833e2f12fac" xmlns:ns4="cfb8a935-eb01-442d-b490-d7b589231b9a" targetNamespace="http://schemas.microsoft.com/office/2006/metadata/properties" ma:root="true" ma:fieldsID="d5f6ee3cab5f2348bf77d9a0472efa65" ns3:_="" ns4:_="">
    <xsd:import namespace="e74ff796-939a-472e-a8ec-5833e2f12fac"/>
    <xsd:import namespace="cfb8a935-eb01-442d-b490-d7b589231b9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SearchPropertie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4ff796-939a-472e-a8ec-5833e2f12f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b8a935-eb01-442d-b490-d7b589231b9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74ff796-939a-472e-a8ec-5833e2f12fac" xsi:nil="true"/>
  </documentManagement>
</p:properties>
</file>

<file path=customXml/itemProps1.xml><?xml version="1.0" encoding="utf-8"?>
<ds:datastoreItem xmlns:ds="http://schemas.openxmlformats.org/officeDocument/2006/customXml" ds:itemID="{307F6A2A-A22E-4EB7-998E-C84A758998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4ff796-939a-472e-a8ec-5833e2f12fac"/>
    <ds:schemaRef ds:uri="cfb8a935-eb01-442d-b490-d7b589231b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F8A4F4-3E93-4B47-9773-2F90FBF7B111}">
  <ds:schemaRefs>
    <ds:schemaRef ds:uri="http://schemas.microsoft.com/sharepoint/v3/contenttype/forms"/>
  </ds:schemaRefs>
</ds:datastoreItem>
</file>

<file path=customXml/itemProps3.xml><?xml version="1.0" encoding="utf-8"?>
<ds:datastoreItem xmlns:ds="http://schemas.openxmlformats.org/officeDocument/2006/customXml" ds:itemID="{3DB11116-EAAC-4ED5-84FD-278A31FCB1E2}">
  <ds:schemaRef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e74ff796-939a-472e-a8ec-5833e2f12fac"/>
    <ds:schemaRef ds:uri="http://purl.org/dc/terms/"/>
    <ds:schemaRef ds:uri="cfb8a935-eb01-442d-b490-d7b589231b9a"/>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965</TotalTime>
  <Words>567</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Orbitron</vt:lpstr>
      <vt:lpstr>Karla</vt:lpstr>
      <vt:lpstr>Times New Roman</vt:lpstr>
      <vt:lpstr>Arial</vt:lpstr>
      <vt:lpstr>TV Screen Presentation by Slidesgo</vt:lpstr>
      <vt:lpstr>Netflix Cool Findings</vt:lpstr>
      <vt:lpstr>The intro</vt:lpstr>
      <vt:lpstr>Whoa!</vt:lpstr>
      <vt:lpstr>Someone Famous</vt:lpstr>
      <vt:lpstr>Netflix’s high expectations (conditional style)</vt:lpstr>
      <vt:lpstr>Bounds  </vt:lpstr>
      <vt:lpstr>Negative binominal time</vt:lpstr>
      <vt:lpstr>Randomness of users picking content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Jessica Smith</dc:creator>
  <cp:lastModifiedBy>Jessica L Smith</cp:lastModifiedBy>
  <cp:revision>2</cp:revision>
  <dcterms:modified xsi:type="dcterms:W3CDTF">2024-12-10T22:21:23Z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0x0101007AC1F1241E6C11409B151EA2DF07B02C</vt:lpwstr>
  </property>
</Properties>
</file>