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307" r:id="rId4"/>
    <p:sldId id="258" r:id="rId5"/>
    <p:sldId id="30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52CA08-60AC-49F9-B4B9-D703C0A972F4}">
  <a:tblStyle styleId="{B852CA08-60AC-49F9-B4B9-D703C0A97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A02643-DC44-47EC-A290-9393CFAFE1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4050" y="208325"/>
            <a:ext cx="5656000" cy="5176150"/>
            <a:chOff x="-184050" y="208325"/>
            <a:chExt cx="5656000" cy="5176150"/>
          </a:xfrm>
        </p:grpSpPr>
        <p:sp>
          <p:nvSpPr>
            <p:cNvPr id="10" name="Google Shape;10;p2"/>
            <p:cNvSpPr/>
            <p:nvPr/>
          </p:nvSpPr>
          <p:spPr>
            <a:xfrm>
              <a:off x="4948400" y="208325"/>
              <a:ext cx="483600" cy="483600"/>
            </a:xfrm>
            <a:prstGeom prst="ellipse">
              <a:avLst/>
            </a:prstGeom>
            <a:solidFill>
              <a:srgbClr val="FA4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84050" y="2439175"/>
              <a:ext cx="483600" cy="483600"/>
            </a:xfrm>
            <a:prstGeom prst="ellipse">
              <a:avLst/>
            </a:prstGeom>
            <a:solidFill>
              <a:srgbClr val="EE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8350" y="4900875"/>
              <a:ext cx="483600" cy="483600"/>
            </a:xfrm>
            <a:prstGeom prst="ellipse">
              <a:avLst/>
            </a:prstGeom>
            <a:solidFill>
              <a:srgbClr val="FA4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738375"/>
            <a:ext cx="5892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24425" y="4164275"/>
            <a:ext cx="5329500" cy="434400"/>
          </a:xfrm>
          <a:prstGeom prst="rect">
            <a:avLst/>
          </a:prstGeom>
          <a:solidFill>
            <a:srgbClr val="EEAECE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2414850" y="-278000"/>
            <a:ext cx="6767163" cy="5514475"/>
            <a:chOff x="2414850" y="-278000"/>
            <a:chExt cx="6767163" cy="5514475"/>
          </a:xfrm>
        </p:grpSpPr>
        <p:sp>
          <p:nvSpPr>
            <p:cNvPr id="49" name="Google Shape;49;p6"/>
            <p:cNvSpPr/>
            <p:nvPr/>
          </p:nvSpPr>
          <p:spPr>
            <a:xfrm>
              <a:off x="3027500" y="47528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8698413" y="20872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414850" y="-278000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6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16" name="Google Shape;116;p14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20000" y="2269369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2"/>
          </p:nvPr>
        </p:nvSpPr>
        <p:spPr>
          <a:xfrm>
            <a:off x="4028876" y="2269368"/>
            <a:ext cx="27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3"/>
          </p:nvPr>
        </p:nvSpPr>
        <p:spPr>
          <a:xfrm>
            <a:off x="720000" y="4007575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4"/>
          </p:nvPr>
        </p:nvSpPr>
        <p:spPr>
          <a:xfrm>
            <a:off x="4028876" y="4007573"/>
            <a:ext cx="27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332650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070875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7" hasCustomPrompt="1"/>
          </p:nvPr>
        </p:nvSpPr>
        <p:spPr>
          <a:xfrm>
            <a:off x="4028875" y="1332650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8" hasCustomPrompt="1"/>
          </p:nvPr>
        </p:nvSpPr>
        <p:spPr>
          <a:xfrm>
            <a:off x="4028875" y="3070875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9"/>
          </p:nvPr>
        </p:nvSpPr>
        <p:spPr>
          <a:xfrm>
            <a:off x="720000" y="1856175"/>
            <a:ext cx="26994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3"/>
          </p:nvPr>
        </p:nvSpPr>
        <p:spPr>
          <a:xfrm>
            <a:off x="4028875" y="1856175"/>
            <a:ext cx="27249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4"/>
          </p:nvPr>
        </p:nvSpPr>
        <p:spPr>
          <a:xfrm>
            <a:off x="720000" y="3594377"/>
            <a:ext cx="26994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5"/>
          </p:nvPr>
        </p:nvSpPr>
        <p:spPr>
          <a:xfrm>
            <a:off x="4028875" y="3594376"/>
            <a:ext cx="27249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-182300" y="300797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7"/>
          <p:cNvGrpSpPr/>
          <p:nvPr/>
        </p:nvGrpSpPr>
        <p:grpSpPr>
          <a:xfrm>
            <a:off x="-4350" y="543050"/>
            <a:ext cx="9152700" cy="4303300"/>
            <a:chOff x="-4350" y="300700"/>
            <a:chExt cx="9152700" cy="4303300"/>
          </a:xfrm>
        </p:grpSpPr>
        <p:cxnSp>
          <p:nvCxnSpPr>
            <p:cNvPr id="297" name="Google Shape;297;p27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7"/>
            <p:cNvCxnSpPr/>
            <p:nvPr/>
          </p:nvCxnSpPr>
          <p:spPr>
            <a:xfrm>
              <a:off x="-4350" y="43652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7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" name="Google Shape;300;p27"/>
          <p:cNvGrpSpPr/>
          <p:nvPr/>
        </p:nvGrpSpPr>
        <p:grpSpPr>
          <a:xfrm>
            <a:off x="153025" y="859013"/>
            <a:ext cx="8878800" cy="3499675"/>
            <a:chOff x="153025" y="859013"/>
            <a:chExt cx="8878800" cy="3499675"/>
          </a:xfrm>
        </p:grpSpPr>
        <p:sp>
          <p:nvSpPr>
            <p:cNvPr id="301" name="Google Shape;301;p27"/>
            <p:cNvSpPr/>
            <p:nvPr/>
          </p:nvSpPr>
          <p:spPr>
            <a:xfrm>
              <a:off x="8548225" y="3875088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53025" y="8590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>
            <a:off x="1041700" y="-12"/>
            <a:ext cx="6805225" cy="5173325"/>
            <a:chOff x="1041700" y="-12"/>
            <a:chExt cx="6805225" cy="5173325"/>
          </a:xfrm>
        </p:grpSpPr>
        <p:sp>
          <p:nvSpPr>
            <p:cNvPr id="305" name="Google Shape;305;p28"/>
            <p:cNvSpPr/>
            <p:nvPr/>
          </p:nvSpPr>
          <p:spPr>
            <a:xfrm>
              <a:off x="7363325" y="46897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041700" y="-12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8"/>
          <p:cNvGrpSpPr/>
          <p:nvPr/>
        </p:nvGrpSpPr>
        <p:grpSpPr>
          <a:xfrm>
            <a:off x="-4350" y="300700"/>
            <a:ext cx="9152700" cy="4545650"/>
            <a:chOff x="-4350" y="300700"/>
            <a:chExt cx="9152700" cy="4545650"/>
          </a:xfrm>
        </p:grpSpPr>
        <p:cxnSp>
          <p:nvCxnSpPr>
            <p:cNvPr id="308" name="Google Shape;308;p28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8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8"/>
            <p:cNvCxnSpPr/>
            <p:nvPr/>
          </p:nvCxnSpPr>
          <p:spPr>
            <a:xfrm>
              <a:off x="-4350" y="484635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8"/>
            <p:cNvCxnSpPr/>
            <p:nvPr/>
          </p:nvCxnSpPr>
          <p:spPr>
            <a:xfrm>
              <a:off x="-4350" y="460755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○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■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○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■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○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■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8055225" y="1564575"/>
            <a:ext cx="483600" cy="483600"/>
          </a:xfrm>
          <a:prstGeom prst="ellipse">
            <a:avLst/>
          </a:prstGeom>
          <a:solidFill>
            <a:srgbClr val="EEA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ctrTitle"/>
          </p:nvPr>
        </p:nvSpPr>
        <p:spPr>
          <a:xfrm>
            <a:off x="713225" y="738375"/>
            <a:ext cx="5892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My BLOG                      MERN project</a:t>
            </a:r>
            <a:endParaRPr dirty="0"/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1"/>
          </p:nvPr>
        </p:nvSpPr>
        <p:spPr>
          <a:xfrm>
            <a:off x="824425" y="4164275"/>
            <a:ext cx="5329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Jean clair Mbula for GoMyCode</a:t>
            </a:r>
            <a:endParaRPr dirty="0"/>
          </a:p>
        </p:txBody>
      </p:sp>
      <p:cxnSp>
        <p:nvCxnSpPr>
          <p:cNvPr id="325" name="Google Shape;325;p32"/>
          <p:cNvCxnSpPr/>
          <p:nvPr/>
        </p:nvCxnSpPr>
        <p:spPr>
          <a:xfrm>
            <a:off x="824425" y="4169324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2"/>
          <p:cNvCxnSpPr/>
          <p:nvPr/>
        </p:nvCxnSpPr>
        <p:spPr>
          <a:xfrm>
            <a:off x="824425" y="1595650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2"/>
          <p:cNvCxnSpPr/>
          <p:nvPr/>
        </p:nvCxnSpPr>
        <p:spPr>
          <a:xfrm>
            <a:off x="824425" y="2517575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2"/>
          <p:cNvCxnSpPr/>
          <p:nvPr/>
        </p:nvCxnSpPr>
        <p:spPr>
          <a:xfrm>
            <a:off x="824425" y="3384950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</a:t>
            </a:r>
            <a:r>
              <a:rPr lang="en" sz="1800" dirty="0" smtClean="0"/>
              <a:t>lass diagrams</a:t>
            </a:r>
            <a:endParaRPr sz="1800" dirty="0"/>
          </a:p>
        </p:txBody>
      </p:sp>
      <p:pic>
        <p:nvPicPr>
          <p:cNvPr id="1026" name="Picture 2" descr="C:\Users\lenevo\Documents\Ma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2" y="627534"/>
            <a:ext cx="5544616" cy="388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Use case diagram</a:t>
            </a:r>
            <a:endParaRPr sz="1800" dirty="0"/>
          </a:p>
        </p:txBody>
      </p:sp>
      <p:pic>
        <p:nvPicPr>
          <p:cNvPr id="2050" name="Picture 2" descr="C:\Users\lenevo\Pictures\usecas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627534"/>
            <a:ext cx="5346178" cy="3886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utilisés.</a:t>
            </a:r>
            <a:endParaRPr lang="fr-FR" dirty="0"/>
          </a:p>
        </p:txBody>
      </p:sp>
      <p:sp>
        <p:nvSpPr>
          <p:cNvPr id="4" name="Google Shape;334;p33"/>
          <p:cNvSpPr txBox="1"/>
          <p:nvPr/>
        </p:nvSpPr>
        <p:spPr>
          <a:xfrm>
            <a:off x="683568" y="1491630"/>
            <a:ext cx="77040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2000" b="1" dirty="0" err="1" smtClean="0">
                <a:solidFill>
                  <a:srgbClr val="00B050"/>
                </a:solidFill>
              </a:rPr>
              <a:t>M</a:t>
            </a:r>
            <a:r>
              <a:rPr lang="fr-FR" sz="2000" b="1" dirty="0" err="1" smtClean="0"/>
              <a:t>ongoBD</a:t>
            </a:r>
            <a:endParaRPr lang="fr-FR" sz="2000" b="1" dirty="0" smtClean="0"/>
          </a:p>
          <a:p>
            <a:endParaRPr lang="fr-FR" sz="2000" b="1" dirty="0" smtClean="0"/>
          </a:p>
          <a:p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fr-FR" sz="2000" b="1" dirty="0" smtClean="0"/>
              <a:t>xpress</a:t>
            </a:r>
          </a:p>
          <a:p>
            <a:endParaRPr lang="fr-FR" sz="2000" b="1" dirty="0" smtClean="0"/>
          </a:p>
          <a:p>
            <a:r>
              <a:rPr lang="fr-FR" sz="2000" b="1" dirty="0" err="1" smtClean="0">
                <a:solidFill>
                  <a:srgbClr val="0070C0"/>
                </a:solidFill>
              </a:rPr>
              <a:t>R</a:t>
            </a:r>
            <a:r>
              <a:rPr lang="fr-FR" sz="2000" b="1" dirty="0" err="1" smtClean="0"/>
              <a:t>eact</a:t>
            </a:r>
            <a:r>
              <a:rPr lang="fr-FR" sz="2000" b="1" dirty="0" smtClean="0"/>
              <a:t> (</a:t>
            </a:r>
            <a:r>
              <a:rPr lang="fr-FR" sz="2000" b="1" dirty="0" err="1" smtClean="0"/>
              <a:t>Redux</a:t>
            </a:r>
            <a:r>
              <a:rPr lang="fr-FR" sz="2000" b="1" dirty="0" smtClean="0"/>
              <a:t>)</a:t>
            </a:r>
          </a:p>
          <a:p>
            <a:endParaRPr lang="fr-FR" sz="2000" b="1" dirty="0" smtClean="0"/>
          </a:p>
          <a:p>
            <a:r>
              <a:rPr lang="fr-FR" sz="2000" b="1" dirty="0" smtClean="0">
                <a:solidFill>
                  <a:srgbClr val="92D050"/>
                </a:solidFill>
              </a:rPr>
              <a:t>N</a:t>
            </a:r>
            <a:r>
              <a:rPr lang="fr-FR" sz="2000" b="1" dirty="0" smtClean="0"/>
              <a:t>ode.js</a:t>
            </a:r>
            <a:endParaRPr lang="fr-FR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Fonctionnement de l’application.</a:t>
            </a:r>
            <a:endParaRPr sz="1800" dirty="0"/>
          </a:p>
        </p:txBody>
      </p:sp>
      <p:sp>
        <p:nvSpPr>
          <p:cNvPr id="334" name="Google Shape;334;p33"/>
          <p:cNvSpPr txBox="1"/>
          <p:nvPr/>
        </p:nvSpPr>
        <p:spPr>
          <a:xfrm>
            <a:off x="683568" y="1203598"/>
            <a:ext cx="7704000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1100" dirty="0" smtClean="0"/>
              <a:t>Nous avons deux acteurs, </a:t>
            </a:r>
            <a:r>
              <a:rPr lang="fr-FR" sz="1100" i="1" dirty="0" smtClean="0"/>
              <a:t>l</a:t>
            </a:r>
            <a:r>
              <a:rPr lang="fr-FR" sz="1100" i="1" dirty="0" smtClean="0"/>
              <a:t>’</a:t>
            </a:r>
            <a:r>
              <a:rPr lang="fr-FR" sz="1100" b="1" i="1" dirty="0" smtClean="0"/>
              <a:t>administrateur</a:t>
            </a:r>
            <a:r>
              <a:rPr lang="fr-FR" sz="1100" dirty="0" smtClean="0"/>
              <a:t> et </a:t>
            </a:r>
            <a:r>
              <a:rPr lang="fr-FR" sz="1100" i="1" dirty="0" smtClean="0"/>
              <a:t>l’</a:t>
            </a:r>
            <a:r>
              <a:rPr lang="fr-FR" sz="1100" b="1" i="1" dirty="0" smtClean="0"/>
              <a:t>utilisateur</a:t>
            </a:r>
            <a:r>
              <a:rPr lang="fr-FR" sz="1100" i="1" dirty="0" smtClean="0"/>
              <a:t>.</a:t>
            </a:r>
          </a:p>
          <a:p>
            <a:r>
              <a:rPr lang="fr-FR" sz="1100" dirty="0" smtClean="0"/>
              <a:t>Ce dernier peut s’inscrire </a:t>
            </a:r>
            <a:r>
              <a:rPr lang="fr-FR" sz="1100" b="1" dirty="0" smtClean="0"/>
              <a:t>(</a:t>
            </a:r>
            <a:r>
              <a:rPr lang="fr-FR" sz="1100" b="1" i="1" dirty="0" err="1" smtClean="0"/>
              <a:t>R</a:t>
            </a:r>
            <a:r>
              <a:rPr lang="fr-FR" sz="1100" b="1" i="1" dirty="0" err="1" smtClean="0"/>
              <a:t>egiste</a:t>
            </a:r>
            <a:r>
              <a:rPr lang="fr-FR" sz="1100" b="1" dirty="0" err="1" smtClean="0"/>
              <a:t>r</a:t>
            </a:r>
            <a:r>
              <a:rPr lang="fr-FR" sz="1100" dirty="0" smtClean="0"/>
              <a:t>) et se connecter (</a:t>
            </a:r>
            <a:r>
              <a:rPr lang="fr-FR" sz="1100" b="1" i="1" dirty="0" smtClean="0"/>
              <a:t>Login</a:t>
            </a:r>
            <a:r>
              <a:rPr lang="fr-FR" sz="1100" dirty="0" smtClean="0"/>
              <a:t>) dans sont compte.</a:t>
            </a:r>
          </a:p>
          <a:p>
            <a:r>
              <a:rPr lang="fr-FR" sz="1100" dirty="0" smtClean="0"/>
              <a:t>Une fois connecter, il peut voir son profil dans le </a:t>
            </a:r>
            <a:r>
              <a:rPr lang="fr-FR" sz="1100" b="1" i="1" dirty="0" smtClean="0"/>
              <a:t>Dashboard. </a:t>
            </a:r>
            <a:r>
              <a:rPr lang="fr-FR" sz="1100" dirty="0" smtClean="0"/>
              <a:t>Il peut créer son blog, ajouter un article, le modifier et le supprimer . Ce qui est amusant dans tout ça et que l’utilisateur connecté est le seul à pouvoir procéder à cette tâche ; donc aux méthodes CRUD de son blog.</a:t>
            </a:r>
          </a:p>
          <a:p>
            <a:endParaRPr lang="fr-FR" sz="1100" b="1" i="1" dirty="0" smtClean="0"/>
          </a:p>
          <a:p>
            <a:r>
              <a:rPr lang="fr-FR" sz="1100" dirty="0" smtClean="0"/>
              <a:t>Puis nous avons l’</a:t>
            </a:r>
            <a:r>
              <a:rPr lang="fr-FR" sz="1100" b="1" i="1" dirty="0" smtClean="0"/>
              <a:t>administrateur</a:t>
            </a:r>
            <a:r>
              <a:rPr lang="fr-FR" sz="1100" dirty="0" smtClean="0"/>
              <a:t>, qui a le contrôle sur le blog en général, sa tâche consiste à gérer les </a:t>
            </a:r>
            <a:r>
              <a:rPr lang="fr-FR" sz="1100" b="1" i="1" dirty="0" smtClean="0"/>
              <a:t>utilisateurs</a:t>
            </a:r>
            <a:r>
              <a:rPr lang="fr-FR" sz="1100" dirty="0" smtClean="0"/>
              <a:t> ; dans son Dashboard, il peut voir les utilisateurs connectés et enregistrés, la date, </a:t>
            </a:r>
            <a:r>
              <a:rPr lang="fr-FR" sz="1100" smtClean="0"/>
              <a:t>l’heure et </a:t>
            </a:r>
            <a:r>
              <a:rPr lang="fr-FR" sz="1100" dirty="0" smtClean="0"/>
              <a:t>peut le supprimer également.</a:t>
            </a:r>
          </a:p>
          <a:p>
            <a:endParaRPr lang="fr-FR" sz="1100" b="1" i="1" dirty="0" smtClean="0"/>
          </a:p>
          <a:p>
            <a:r>
              <a:rPr lang="fr-FR" sz="1100" dirty="0" smtClean="0"/>
              <a:t>En conclusion, avec l’instructrice </a:t>
            </a:r>
            <a:r>
              <a:rPr lang="fr-FR" sz="1100" b="1" dirty="0" err="1" smtClean="0"/>
              <a:t>Imen</a:t>
            </a:r>
            <a:r>
              <a:rPr lang="fr-FR" sz="1100" b="1" dirty="0" smtClean="0"/>
              <a:t> SOLTANI</a:t>
            </a:r>
            <a:r>
              <a:rPr lang="fr-FR" sz="1100" dirty="0" smtClean="0"/>
              <a:t>, nous avons appris assez pour nous envoler seuls. Je suis reconnaissant envers elle, sa patience, son dévouement et sa gentillesse, toujours présente en cas de besoin;  et suis également reconnaissant envers </a:t>
            </a:r>
            <a:r>
              <a:rPr lang="fr-FR" sz="1100" b="1" dirty="0" err="1" smtClean="0"/>
              <a:t>GoMyCode</a:t>
            </a:r>
            <a:r>
              <a:rPr lang="fr-FR" sz="1100" b="1" dirty="0" smtClean="0"/>
              <a:t> </a:t>
            </a:r>
            <a:r>
              <a:rPr lang="fr-FR" sz="1100" dirty="0" smtClean="0"/>
              <a:t>(instructeurs et </a:t>
            </a:r>
            <a:r>
              <a:rPr lang="fr-FR" sz="1100" dirty="0" err="1" smtClean="0"/>
              <a:t>admin</a:t>
            </a:r>
            <a:r>
              <a:rPr lang="fr-FR" sz="1100" dirty="0" smtClean="0"/>
              <a:t>) pour mettre à disposition les formations du futur pour les passionnés des nouvelles technologies.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err="1" smtClean="0"/>
              <a:t>Learn</a:t>
            </a:r>
            <a:r>
              <a:rPr lang="fr-FR" sz="1100" dirty="0" smtClean="0"/>
              <a:t> By </a:t>
            </a:r>
            <a:r>
              <a:rPr lang="fr-FR" sz="1100" dirty="0" err="1" smtClean="0"/>
              <a:t>Making</a:t>
            </a:r>
            <a:r>
              <a:rPr lang="fr-FR" sz="1100" dirty="0" smtClean="0"/>
              <a:t>.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endParaRPr lang="fr-FR" sz="1100" dirty="0" smtClean="0"/>
          </a:p>
        </p:txBody>
      </p:sp>
      <p:sp>
        <p:nvSpPr>
          <p:cNvPr id="7" name="Google Shape;333;p33"/>
          <p:cNvSpPr txBox="1">
            <a:spLocks/>
          </p:cNvSpPr>
          <p:nvPr/>
        </p:nvSpPr>
        <p:spPr>
          <a:xfrm>
            <a:off x="756432" y="40152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Thank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you</a:t>
            </a:r>
            <a:r>
              <a:rPr lang="fr-FR" sz="1800" b="1" dirty="0" smtClean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fr-FR" sz="1800" b="1" dirty="0" smtClean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(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Merci, </a:t>
            </a: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Matondo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mingi</a:t>
            </a:r>
            <a:r>
              <a:rPr lang="fr-FR" sz="1800" b="1" dirty="0" smtClean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…)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!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 Management Agency by Slidesgo">
  <a:themeElements>
    <a:clrScheme name="Simple Light">
      <a:dk1>
        <a:srgbClr val="282828"/>
      </a:dk1>
      <a:lt1>
        <a:srgbClr val="FFFFFF"/>
      </a:lt1>
      <a:dk2>
        <a:srgbClr val="EEAECE"/>
      </a:dk2>
      <a:lt2>
        <a:srgbClr val="FA4D4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236</Words>
  <Application>Microsoft Office PowerPoint</Application>
  <PresentationFormat>Affichage à l'écran (16:9)</PresentationFormat>
  <Paragraphs>25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Brand Management Agency by Slidesgo</vt:lpstr>
      <vt:lpstr>My BLOG                      MERN project</vt:lpstr>
      <vt:lpstr>Class diagrams</vt:lpstr>
      <vt:lpstr>Use case diagram</vt:lpstr>
      <vt:lpstr>Logiciels utilisés.</vt:lpstr>
      <vt:lpstr>Fonctionnement de l’application.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     vs                SQL</dc:title>
  <dc:creator>MBULA KA...</dc:creator>
  <cp:lastModifiedBy>MBULA KA...</cp:lastModifiedBy>
  <cp:revision>25</cp:revision>
  <dcterms:modified xsi:type="dcterms:W3CDTF">2023-02-28T01:13:59Z</dcterms:modified>
</cp:coreProperties>
</file>