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2E74-38DE-415F-8A05-AF6B2107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655FE-EC3C-4C20-8446-0A1CCAC37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53F1-F61F-4D66-AD4F-7A9C8D1C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03BB-48DF-4D7B-8BBC-00E7B90E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8EDF-B038-40D6-AA7F-F53FC6F6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F673-3AB5-4BC6-9E48-C961BDB9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6603E-343C-4983-B70A-7955C53D8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25935-C140-4B63-863E-0DBEBD3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664C-7162-4EBE-A28E-8DF1FDE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713C-180A-48AE-AA60-3B46D3C7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2FBB9-2FDC-4CBC-9E1E-51A0CC723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64F2B-FD47-48BD-AFCB-8D6135D90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29E9-8F5B-431B-948A-33F6A4B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91B1-B4FE-4DB4-91FB-AD0C557E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AFE6-2A1B-4FA3-8D76-462D9969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A668-3350-4AA3-B57E-5CAC0216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7BB5-0CFA-40C4-8A27-0F041265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5DE5-4FFB-4FDF-B0F6-800E9118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5217-81FF-45BB-A575-2F26BB1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DE77-D7D2-45EF-9575-FBA9AB96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95E4-1256-4D38-B6E3-08DF2B5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669F-08FB-48AE-B4A8-29C7C810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0145-6ECD-45E3-9219-A08723E4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7CB0-5FCF-4DA6-80FB-9F85C889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1610-A96F-4C4B-8546-B71F8AB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0923-86F0-4144-B3E6-1B99E290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6C58-7A2C-4A8D-8D4E-DB545C88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1454-9605-46A6-A26D-E20DA506B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8B2C1-A326-4BA7-927D-1022EDD2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D52E-D50E-4CAA-B3ED-9EC36AAF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25FE5-57D5-49AE-9586-9A59CB55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BA0E-6C8D-415E-A6DC-0D6108A9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7D2B6-406E-4222-9029-81A64BC7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4AF4-E4BC-481F-AC03-6C959E81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8CDA8-204B-4489-8E5E-0F820EBDE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5AB75-60CD-4A06-B2CF-5FEB42872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2B933-0EDC-4A0F-BA52-148F480F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13381-30FF-41D4-8123-435E28B4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91729-C2C1-4101-852A-3D14E76D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E59-AD5A-4D77-A7FE-848E7706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F6B5E-FBB1-44E8-AD43-715C28C1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0FFFC-73C5-422E-AD46-3DC195B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C699C-F888-4AD2-AC69-A86A9E62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C2EE9-CEB1-4195-B4A6-9537EFBE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09477-E7D9-4720-A9F2-F21218FA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6D29-0B12-47D4-A304-09CC0CD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15E9-ADFF-49A2-A5F7-C6331AEB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BEA3-6FA6-4064-985A-7A95F9D5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E8BA1-ED43-4428-9B74-296AE0C08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19E50-6730-46E1-B5E4-9160277D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5DE49-3260-4DAD-AF18-079CCDE9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60943-8123-42DD-9EEA-75A054A6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671B-AD64-4AD6-BDAE-BA9972CE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51D06-14BE-4CBC-9C1E-FDE0A26FD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5A076-6E35-4964-A119-CD1D7E00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1AB-ADDB-4B43-9ED9-6E11659C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30B3-BC67-49E1-B664-0390434B4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8B6C9-BFF7-4198-957C-757B65E3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4309C-BFAB-4082-AD50-C7CB95E3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0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76385-43DC-4916-AEDB-99719D4C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D029-6A0F-4A10-A9D9-96F286650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D786-10CA-47CC-8712-E3D92B040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30B3-BC67-49E1-B664-0390434B413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23A0-C34D-458E-BF01-24A625D63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9241-CAF9-4262-BC73-302175EBD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827A3-432C-4ABF-8F8D-866565205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D0A465-1873-4EE1-880A-E555708464A9}"/>
              </a:ext>
            </a:extLst>
          </p:cNvPr>
          <p:cNvCxnSpPr>
            <a:cxnSpLocks/>
          </p:cNvCxnSpPr>
          <p:nvPr/>
        </p:nvCxnSpPr>
        <p:spPr>
          <a:xfrm>
            <a:off x="1042635" y="457200"/>
            <a:ext cx="0" cy="61180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0520A9-A167-45EE-B85F-9133470CA185}"/>
              </a:ext>
            </a:extLst>
          </p:cNvPr>
          <p:cNvCxnSpPr>
            <a:cxnSpLocks/>
          </p:cNvCxnSpPr>
          <p:nvPr/>
        </p:nvCxnSpPr>
        <p:spPr>
          <a:xfrm flipH="1">
            <a:off x="1042636" y="6575294"/>
            <a:ext cx="10646260" cy="3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2">
            <a:extLst>
              <a:ext uri="{FF2B5EF4-FFF2-40B4-BE49-F238E27FC236}">
                <a16:creationId xmlns:a16="http://schemas.microsoft.com/office/drawing/2014/main" id="{B9B48001-4A53-47E6-863A-F8E90BFD5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24" y="87621"/>
            <a:ext cx="10742165" cy="418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Pgp3 MBA                                      CT694                                        LFA Latex                                    LFA Gold                                          LFA Field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3C9268C-E08B-4498-9643-C8282C26E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9" y="521415"/>
            <a:ext cx="763905" cy="63166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Manono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Nyemba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Keran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88722383-FA02-4428-9BD1-4B92DAA0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333" y="6548658"/>
            <a:ext cx="1304945" cy="273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(years)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729198A1-CA03-406A-A8D7-09E031B95C2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26681" y="3556680"/>
            <a:ext cx="2505127" cy="22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 antibody positive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65358E04-06FF-42DB-A96D-BAD6FEC1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637" y="1221949"/>
            <a:ext cx="2879840" cy="1983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                                                         N.D.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N.D.                                                          N.D. 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29AC740-EBF8-42E8-8BDD-EA9294C3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8AAE2E-0ECF-4188-BA52-06264739F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5772" y="490429"/>
            <a:ext cx="203200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C3A66E-2FA8-46EC-9FA1-EF2AA0A45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7458" y="2002140"/>
            <a:ext cx="203200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1948EDF-02E8-446C-B3C1-2E1B23B3F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934" y="3540724"/>
            <a:ext cx="203200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8A731F-8CAA-4701-A927-838439B7A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934" y="5085618"/>
            <a:ext cx="2032000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F99983-7C48-4969-A1A4-033088B97E5C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8000" y="493796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AA4992C-EB4E-4C54-A444-C8A6D07BF4C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3734" y="2007125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CCDA832-CC23-42AC-B646-75F13DF34697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8000" y="3537253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AE63915-848A-429D-A801-30F917FC96DE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8000" y="5075658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A76DB3-69AE-45F8-8F6E-8EDA399D0D79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0778" y="493796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79D82C-2DBB-47D1-B7DC-2BE08AA356F6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0778" y="2026671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B74CC8E-6E51-4B6B-9206-1DD5034F7677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0778" y="3542783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8A8C395-BF90-4DE4-B13C-0546BDC8C952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9592" y="5075658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1A2F3C5-C66C-426B-81D6-F90364F3C732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1184" y="3548404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1E946A7-7F64-4D10-906B-E8828DC3D32C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1590" y="3548404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96EBF99-447E-4380-A2F2-466158187713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1184" y="5075658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72344B8-CA4D-487E-8773-FD470DE86C4D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928" y="5075658"/>
            <a:ext cx="2029968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507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38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Randall</dc:creator>
  <cp:lastModifiedBy>Jessica Randall</cp:lastModifiedBy>
  <cp:revision>8</cp:revision>
  <dcterms:created xsi:type="dcterms:W3CDTF">2020-05-11T22:36:47Z</dcterms:created>
  <dcterms:modified xsi:type="dcterms:W3CDTF">2020-05-18T12:18:43Z</dcterms:modified>
</cp:coreProperties>
</file>