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Jessica Randall, MPH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class: </a:t>
            </a:r>
          </a:p>
          <a:p>
            <a:pPr lvl="1"/>
            <a:r>
              <a:rPr lang="en-US" dirty="0" smtClean="0"/>
              <a:t>Coding HW 2</a:t>
            </a:r>
            <a:endParaRPr lang="en-US" dirty="0"/>
          </a:p>
          <a:p>
            <a:r>
              <a:rPr lang="en-US" dirty="0"/>
              <a:t>This class: </a:t>
            </a:r>
          </a:p>
          <a:p>
            <a:pPr lvl="1"/>
            <a:r>
              <a:rPr lang="en-US" dirty="0" smtClean="0"/>
              <a:t>Coding HW 3</a:t>
            </a:r>
            <a:endParaRPr lang="en-US" dirty="0"/>
          </a:p>
          <a:p>
            <a:r>
              <a:rPr lang="en-US" dirty="0"/>
              <a:t>Next class: </a:t>
            </a:r>
          </a:p>
          <a:p>
            <a:pPr lvl="1"/>
            <a:r>
              <a:rPr lang="en-US" dirty="0" smtClean="0"/>
              <a:t>Introduction to Bioconductor I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59378" cy="38807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Michael Waskom, 2012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Built on top of simpler </a:t>
            </a:r>
            <a:r>
              <a:rPr lang="en-US" dirty="0" err="1"/>
              <a:t>Matplotlib</a:t>
            </a:r>
            <a:r>
              <a:rPr lang="en-US" dirty="0"/>
              <a:t> visualization library (based on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Emphasis on being attractive and informational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the Anaconda distribution for data analysis and Jupyter Notebook for documentation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34" y="402243"/>
            <a:ext cx="3862964" cy="3056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132" y="3709748"/>
            <a:ext cx="3847171" cy="2913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10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15" y="208588"/>
            <a:ext cx="10772775" cy="919534"/>
          </a:xfrm>
        </p:spPr>
        <p:txBody>
          <a:bodyPr/>
          <a:lstStyle/>
          <a:p>
            <a:r>
              <a:rPr lang="en-US" sz="4400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  <a:endParaRPr lang="en-US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2" y="1427875"/>
            <a:ext cx="3116381" cy="2350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81" y="1453345"/>
            <a:ext cx="2989757" cy="2325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972" y="112812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6558" y="108401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plot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508" y="1521980"/>
            <a:ext cx="2880239" cy="2350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36216" y="1105261"/>
            <a:ext cx="12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226" y="4289418"/>
            <a:ext cx="2824805" cy="2144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36216" y="3920086"/>
            <a:ext cx="9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972" y="38882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plot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407" y="4250755"/>
            <a:ext cx="2870531" cy="20781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64484" y="3888260"/>
            <a:ext cx="224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plot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22" y="4289418"/>
            <a:ext cx="3116381" cy="214468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22654" y="6205927"/>
            <a:ext cx="3745748" cy="86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Waksom</a:t>
            </a:r>
            <a:r>
              <a:rPr lang="en-US" sz="1600" dirty="0"/>
              <a:t>, 2018b, 2018c, 2018d, 2018e</a:t>
            </a:r>
          </a:p>
        </p:txBody>
      </p:sp>
    </p:spTree>
    <p:extLst>
      <p:ext uri="{BB962C8B-B14F-4D97-AF65-F5344CB8AC3E}">
        <p14:creationId xmlns:p14="http://schemas.microsoft.com/office/powerpoint/2010/main" val="34269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 HW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385" y="1619115"/>
            <a:ext cx="8596312" cy="1386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5" y="3511948"/>
            <a:ext cx="8630094" cy="615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5" y="4634466"/>
            <a:ext cx="7226671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your graph using </a:t>
            </a:r>
            <a:r>
              <a:rPr lang="en-US" dirty="0" err="1" smtClean="0"/>
              <a:t>lmplot</a:t>
            </a:r>
            <a:r>
              <a:rPr lang="en-US" dirty="0" smtClean="0"/>
              <a:t> documentation or any other resources</a:t>
            </a:r>
          </a:p>
          <a:p>
            <a:r>
              <a:rPr lang="en-US" dirty="0" smtClean="0"/>
              <a:t>Remember to include titles</a:t>
            </a:r>
          </a:p>
          <a:p>
            <a:r>
              <a:rPr lang="en-US" dirty="0" smtClean="0"/>
              <a:t>work in pairs or groups</a:t>
            </a:r>
          </a:p>
          <a:p>
            <a:r>
              <a:rPr lang="en-US" dirty="0" smtClean="0"/>
              <a:t>ask questions, we’ll be happy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5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Waskom, M. (2018a). An introduction to </a:t>
            </a:r>
            <a:r>
              <a:rPr lang="en-US" dirty="0" err="1"/>
              <a:t>seaborn</a:t>
            </a:r>
            <a:r>
              <a:rPr lang="en-US" dirty="0"/>
              <a:t> — </a:t>
            </a:r>
            <a:r>
              <a:rPr lang="en-US" dirty="0" err="1"/>
              <a:t>seaborn</a:t>
            </a:r>
            <a:r>
              <a:rPr lang="en-US" dirty="0"/>
              <a:t> 0.9.0 documentation. Retrieved April 14, 2019, from https://seaborn.pydata.org/introduction.html</a:t>
            </a:r>
          </a:p>
          <a:p>
            <a:r>
              <a:rPr lang="en-US" dirty="0"/>
              <a:t>Waskom, M. (2018b). Distribution plot options — </a:t>
            </a:r>
            <a:r>
              <a:rPr lang="en-US" dirty="0" err="1"/>
              <a:t>seaborn</a:t>
            </a:r>
            <a:r>
              <a:rPr lang="en-US" dirty="0"/>
              <a:t> 0.9.0 documentation. Retrieved April 14, 2019, from https://seaborn.pydata.org/examples/distplot_options.html</a:t>
            </a:r>
          </a:p>
          <a:p>
            <a:r>
              <a:rPr lang="en-US" dirty="0"/>
              <a:t>Waskom, M. (2018c). Grouped </a:t>
            </a:r>
            <a:r>
              <a:rPr lang="en-US" dirty="0" err="1"/>
              <a:t>barplots</a:t>
            </a:r>
            <a:r>
              <a:rPr lang="en-US" dirty="0"/>
              <a:t> — </a:t>
            </a:r>
            <a:r>
              <a:rPr lang="en-US" dirty="0" err="1"/>
              <a:t>seaborn</a:t>
            </a:r>
            <a:r>
              <a:rPr lang="en-US" dirty="0"/>
              <a:t> 0.9.0 documentation. Retrieved April 14, 2019, from https://seaborn.pydata.org/examples/grouped_barplot.html</a:t>
            </a:r>
          </a:p>
          <a:p>
            <a:r>
              <a:rPr lang="en-US" dirty="0"/>
              <a:t>Waskom, M. (2018d). </a:t>
            </a:r>
            <a:r>
              <a:rPr lang="en-US" dirty="0" err="1"/>
              <a:t>Lineplot</a:t>
            </a:r>
            <a:r>
              <a:rPr lang="en-US" dirty="0"/>
              <a:t> from a wide-form dataset — </a:t>
            </a:r>
            <a:r>
              <a:rPr lang="en-US" dirty="0" err="1"/>
              <a:t>seaborn</a:t>
            </a:r>
            <a:r>
              <a:rPr lang="en-US" dirty="0"/>
              <a:t> 0.9.0 documentation. Retrieved April 14, 2019, from https://seaborn.pydata.org/examples/wide_data_lineplot.html</a:t>
            </a:r>
          </a:p>
          <a:p>
            <a:r>
              <a:rPr lang="en-US" dirty="0"/>
              <a:t>Waskom, M. (2018e). Scatterplot with categorical and numerical semantics — </a:t>
            </a:r>
            <a:r>
              <a:rPr lang="en-US" dirty="0" err="1"/>
              <a:t>seaborn</a:t>
            </a:r>
            <a:r>
              <a:rPr lang="en-US" dirty="0"/>
              <a:t> 0.9.0 documentation. Retrieved April 14, 2019, from https://seaborn.pydata.org/examples/different_scatter_variables.html</a:t>
            </a:r>
          </a:p>
          <a:p>
            <a:r>
              <a:rPr lang="en-US" dirty="0"/>
              <a:t>Waskom, M. (2018f). </a:t>
            </a:r>
            <a:r>
              <a:rPr lang="en-US" dirty="0" err="1"/>
              <a:t>Timeseries</a:t>
            </a:r>
            <a:r>
              <a:rPr lang="en-US" dirty="0"/>
              <a:t> plot with error bands — </a:t>
            </a:r>
            <a:r>
              <a:rPr lang="en-US" dirty="0" err="1"/>
              <a:t>seaborn</a:t>
            </a:r>
            <a:r>
              <a:rPr lang="en-US" dirty="0"/>
              <a:t> 0.9.0 documentation. Retrieved April 14, 2019, from https://seaborn.pydata.org/examples/errorband_lineplots.html</a:t>
            </a:r>
          </a:p>
        </p:txBody>
      </p:sp>
    </p:spTree>
    <p:extLst>
      <p:ext uri="{BB962C8B-B14F-4D97-AF65-F5344CB8AC3E}">
        <p14:creationId xmlns:p14="http://schemas.microsoft.com/office/powerpoint/2010/main" val="3741044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278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Computer Lab</vt:lpstr>
      <vt:lpstr>Recap</vt:lpstr>
      <vt:lpstr>Seaborn</vt:lpstr>
      <vt:lpstr>Examples</vt:lpstr>
      <vt:lpstr>Walkthrough HW 3</vt:lpstr>
      <vt:lpstr>Now you try</vt:lpstr>
      <vt:lpstr>Resources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Lab</dc:title>
  <dc:creator>Randall, Jessica</dc:creator>
  <cp:lastModifiedBy>Randall, Jessica</cp:lastModifiedBy>
  <cp:revision>2</cp:revision>
  <dcterms:created xsi:type="dcterms:W3CDTF">2020-02-11T18:31:11Z</dcterms:created>
  <dcterms:modified xsi:type="dcterms:W3CDTF">2020-02-11T18:41:28Z</dcterms:modified>
</cp:coreProperties>
</file>