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0" r:id="rId4"/>
    <p:sldId id="258" r:id="rId5"/>
    <p:sldId id="264" r:id="rId6"/>
    <p:sldId id="269" r:id="rId7"/>
    <p:sldId id="272" r:id="rId8"/>
    <p:sldId id="265" r:id="rId9"/>
    <p:sldId id="273" r:id="rId10"/>
    <p:sldId id="274" r:id="rId11"/>
    <p:sldId id="275" r:id="rId12"/>
    <p:sldId id="268" r:id="rId13"/>
    <p:sldId id="267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25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5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Articles/2015_pca_in_3_step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hyperlink" Target="https://www.kindsonthegenius.com/2019/01/12/principal-components-analysispca-in-python-step-by-ste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index.html" TargetMode="External"/><Relationship Id="rId4" Type="http://schemas.openxmlformats.org/officeDocument/2006/relationships/hyperlink" Target="http://www.datasciencemadesimple.com/get-maximum-value-column-python-panda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  <a:r>
              <a:rPr lang="en-US"/>
              <a:t>(Practice)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Randall, MPH</a:t>
            </a:r>
          </a:p>
          <a:p>
            <a:r>
              <a:rPr lang="en-US" dirty="0"/>
              <a:t>IBS 574 Spring 2020</a:t>
            </a:r>
          </a:p>
        </p:txBody>
      </p:sp>
    </p:spTree>
    <p:extLst>
      <p:ext uri="{BB962C8B-B14F-4D97-AF65-F5344CB8AC3E}">
        <p14:creationId xmlns:p14="http://schemas.microsoft.com/office/powerpoint/2010/main" val="238034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F9572-6B6F-4F18-AEBF-B3782345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9" y="1130610"/>
            <a:ext cx="11890881" cy="332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319B0-47C6-41FE-9B54-D5416BE6485A}"/>
              </a:ext>
            </a:extLst>
          </p:cNvPr>
          <p:cNvSpPr txBox="1"/>
          <p:nvPr/>
        </p:nvSpPr>
        <p:spPr>
          <a:xfrm>
            <a:off x="315481" y="5041562"/>
            <a:ext cx="927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reduces dimensionality &gt; many genes to most important numerical parts of genes </a:t>
            </a:r>
          </a:p>
          <a:p>
            <a:r>
              <a:rPr lang="en-US" dirty="0"/>
              <a:t>Not going to discuss eigenvalues and eigenvectors as this tends to make eyes glaze over</a:t>
            </a:r>
          </a:p>
          <a:p>
            <a:r>
              <a:rPr lang="en-US" dirty="0"/>
              <a:t>For a thorough explanation see slide 14</a:t>
            </a:r>
          </a:p>
        </p:txBody>
      </p:sp>
    </p:spTree>
    <p:extLst>
      <p:ext uri="{BB962C8B-B14F-4D97-AF65-F5344CB8AC3E}">
        <p14:creationId xmlns:p14="http://schemas.microsoft.com/office/powerpoint/2010/main" val="241469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DE937-97A5-4F5C-A9B4-FB511DC8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2293150"/>
            <a:ext cx="11690252" cy="22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Computer Lab (Practical)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explained variance (Next week)</a:t>
            </a:r>
          </a:p>
          <a:p>
            <a:pPr lvl="1"/>
            <a:r>
              <a:rPr lang="en-US" dirty="0"/>
              <a:t>Practice making and interpreting PCA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2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27859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curious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PCA in 3 Easy steps</a:t>
            </a:r>
            <a:r>
              <a:rPr lang="en-US" dirty="0"/>
              <a:t> by Sebastian </a:t>
            </a:r>
            <a:r>
              <a:rPr lang="en-US" dirty="0" err="1"/>
              <a:t>Raschka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https://sebastianraschka.com/Articles/2015_pca_in_3_steps.html</a:t>
            </a:r>
          </a:p>
          <a:p>
            <a:r>
              <a:rPr lang="en-US" dirty="0">
                <a:hlinkClick r:id="rId2"/>
              </a:rPr>
              <a:t>https://www.kindsonthegenius.com/2019/01/12/principal-components-analysispca-in-python-step-by-step/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https://scikit-learn.org/stable/modules/generated/sklearn.decomposition.PCA.html</a:t>
            </a:r>
            <a:endParaRPr lang="en-US" dirty="0"/>
          </a:p>
          <a:p>
            <a:r>
              <a:rPr lang="en-US" dirty="0">
                <a:hlinkClick r:id="rId4"/>
              </a:rPr>
              <a:t>http://www.datasciencemadesimple.com/get-maximum-value-column-python-pandas/</a:t>
            </a:r>
            <a:endParaRPr lang="en-US" dirty="0"/>
          </a:p>
          <a:p>
            <a:r>
              <a:rPr lang="en-US" dirty="0">
                <a:hlinkClick r:id="rId5"/>
              </a:rPr>
              <a:t>https://pandas.pydata.org/pandas-docs/stable/index.html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2891" cy="3880773"/>
          </a:xfrm>
        </p:spPr>
        <p:txBody>
          <a:bodyPr/>
          <a:lstStyle/>
          <a:p>
            <a:r>
              <a:rPr lang="en-US" dirty="0"/>
              <a:t>HW 1 Grade summary</a:t>
            </a:r>
          </a:p>
          <a:p>
            <a:pPr lvl="1"/>
            <a:r>
              <a:rPr lang="en-US" dirty="0"/>
              <a:t>Most people who submitted did really well</a:t>
            </a:r>
          </a:p>
          <a:p>
            <a:pPr lvl="1"/>
            <a:r>
              <a:rPr lang="en-US" dirty="0"/>
              <a:t>Some 404 errors</a:t>
            </a:r>
          </a:p>
          <a:p>
            <a:pPr lvl="1"/>
            <a:r>
              <a:rPr lang="en-US" dirty="0"/>
              <a:t>Some empty submissions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7AF36-5B38-4533-8127-BAED979B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03" y="1436599"/>
            <a:ext cx="5664961" cy="398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3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on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Thoughts? Feelings? Questions?</a:t>
            </a:r>
          </a:p>
          <a:p>
            <a:r>
              <a:rPr lang="en-US" dirty="0"/>
              <a:t>How do we graph PCA plots using counts from more than 3 genes?</a:t>
            </a:r>
          </a:p>
          <a:p>
            <a:r>
              <a:rPr lang="en-US" dirty="0"/>
              <a:t>What does the distance between points on a PCA plot tell you about the relationships between the points?</a:t>
            </a:r>
          </a:p>
          <a:p>
            <a:r>
              <a:rPr lang="en-US" dirty="0"/>
              <a:t>May be more math than you’ll personally need but it’s important to recognize when you need to find more information or find someone who does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</a:t>
            </a:r>
          </a:p>
          <a:p>
            <a:pPr lvl="1"/>
            <a:r>
              <a:rPr lang="en-US" dirty="0"/>
              <a:t>Talking about coding</a:t>
            </a:r>
          </a:p>
          <a:p>
            <a:r>
              <a:rPr lang="en-US" dirty="0"/>
              <a:t>This class: </a:t>
            </a:r>
          </a:p>
          <a:p>
            <a:pPr lvl="1"/>
            <a:r>
              <a:rPr lang="en-US" dirty="0"/>
              <a:t>Coding</a:t>
            </a:r>
          </a:p>
          <a:p>
            <a:r>
              <a:rPr lang="en-US" dirty="0"/>
              <a:t>Next class: </a:t>
            </a:r>
          </a:p>
          <a:p>
            <a:pPr lvl="1"/>
            <a:r>
              <a:rPr lang="en-US" dirty="0"/>
              <a:t>Computer Lab</a:t>
            </a:r>
          </a:p>
        </p:txBody>
      </p:sp>
    </p:spTree>
    <p:extLst>
      <p:ext uri="{BB962C8B-B14F-4D97-AF65-F5344CB8AC3E}">
        <p14:creationId xmlns:p14="http://schemas.microsoft.com/office/powerpoint/2010/main" val="3527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teaching a computer</a:t>
            </a:r>
          </a:p>
          <a:p>
            <a:r>
              <a:rPr lang="en-US" dirty="0"/>
              <a:t>Use a workflow to start or draft a new one 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or Bioconductor</a:t>
            </a:r>
          </a:p>
          <a:p>
            <a:r>
              <a:rPr lang="en-US" dirty="0"/>
              <a:t>Pseudocode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practice: pseudocode preparation for a PCA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sklearn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seaborn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Counts = matrix of counts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Sampledata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table of sample data</a:t>
            </a:r>
          </a:p>
          <a:p>
            <a:r>
              <a:rPr lang="en-US" dirty="0" err="1"/>
              <a:t>Scaledcounts</a:t>
            </a:r>
            <a:r>
              <a:rPr lang="en-US" dirty="0"/>
              <a:t> = scale(counts)</a:t>
            </a:r>
          </a:p>
          <a:p>
            <a:r>
              <a:rPr lang="en-US" dirty="0"/>
              <a:t> </a:t>
            </a:r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 = 2)</a:t>
            </a:r>
          </a:p>
          <a:p>
            <a:r>
              <a:rPr lang="en-US" dirty="0"/>
              <a:t>Combine PCs with target data</a:t>
            </a:r>
          </a:p>
        </p:txBody>
      </p:sp>
    </p:spTree>
    <p:extLst>
      <p:ext uri="{BB962C8B-B14F-4D97-AF65-F5344CB8AC3E}">
        <p14:creationId xmlns:p14="http://schemas.microsoft.com/office/powerpoint/2010/main" val="40195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431AC-3589-4C0A-8EC7-1ED92ED6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878559"/>
            <a:ext cx="11439634" cy="5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5FB74-1AF5-4703-9318-7C41861D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1547448"/>
            <a:ext cx="11479294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FC8E1-44D8-4832-898F-8877C72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6" y="1842912"/>
            <a:ext cx="11409627" cy="2892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D7DF92-F8B7-4064-A114-B20E03369D83}"/>
              </a:ext>
            </a:extLst>
          </p:cNvPr>
          <p:cNvSpPr txBox="1"/>
          <p:nvPr/>
        </p:nvSpPr>
        <p:spPr>
          <a:xfrm>
            <a:off x="381213" y="5298101"/>
            <a:ext cx="828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maximizes the variance in the features along the axes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standardize to compare the features since library sizes may vary</a:t>
            </a:r>
          </a:p>
        </p:txBody>
      </p:sp>
    </p:spTree>
    <p:extLst>
      <p:ext uri="{BB962C8B-B14F-4D97-AF65-F5344CB8AC3E}">
        <p14:creationId xmlns:p14="http://schemas.microsoft.com/office/powerpoint/2010/main" val="3756455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370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Python Basics (Practice)</vt:lpstr>
      <vt:lpstr>Check-in:</vt:lpstr>
      <vt:lpstr>Video on PCA</vt:lpstr>
      <vt:lpstr>Recap</vt:lpstr>
      <vt:lpstr>Before you start a project</vt:lpstr>
      <vt:lpstr>In-class practice: pseudocode preparation for a PCA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class: Computer Lab (Practical)</vt:lpstr>
      <vt:lpstr>Homework</vt:lpstr>
      <vt:lpstr>If curious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Basics &amp; Practical Python</dc:title>
  <dc:creator>Randall, Jessica</dc:creator>
  <cp:lastModifiedBy>Randall, Jessica</cp:lastModifiedBy>
  <cp:revision>43</cp:revision>
  <dcterms:created xsi:type="dcterms:W3CDTF">2020-01-30T14:24:29Z</dcterms:created>
  <dcterms:modified xsi:type="dcterms:W3CDTF">2020-02-06T15:02:04Z</dcterms:modified>
</cp:coreProperties>
</file>