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pypi.org/project/sinfo/" TargetMode="External"/><Relationship Id="rId2" Type="http://schemas.openxmlformats.org/officeDocument/2006/relationships/hyperlink" Target="https://pypi.org/project/waterma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3.amazonaws.com/dq-blog-files/numpy-cheat-sheet.pdf" TargetMode="Externa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drive.google.com/file/d/1UHK8wtWbADvHKXFC937IS6MTnlSZC_zB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Basics &amp; Practical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Jessica Randall</a:t>
            </a:r>
          </a:p>
          <a:p>
            <a:r>
              <a:rPr lang="en-US" dirty="0" smtClean="0"/>
              <a:t>IBS 574 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4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readings from 1/28 </a:t>
            </a:r>
            <a:endParaRPr lang="en-US" dirty="0" smtClean="0"/>
          </a:p>
          <a:p>
            <a:pPr lvl="1"/>
            <a:r>
              <a:rPr lang="en-US" dirty="0" smtClean="0"/>
              <a:t>ASA on Ethics (also mention Modelers’ Hippocratic Oath)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Rproj</a:t>
            </a:r>
            <a:r>
              <a:rPr lang="en-US" dirty="0" smtClean="0"/>
              <a:t> considered harmful</a:t>
            </a:r>
          </a:p>
          <a:p>
            <a:pPr lvl="1"/>
            <a:r>
              <a:rPr lang="en-US" dirty="0" smtClean="0"/>
              <a:t>Workflow?</a:t>
            </a:r>
          </a:p>
          <a:p>
            <a:pPr lvl="1"/>
            <a:r>
              <a:rPr lang="en-US" dirty="0" smtClean="0"/>
              <a:t>Which ideas were familiar to you from your background?</a:t>
            </a:r>
          </a:p>
          <a:p>
            <a:pPr lvl="1"/>
            <a:r>
              <a:rPr lang="en-US" dirty="0" smtClean="0"/>
              <a:t>Which were new?</a:t>
            </a:r>
          </a:p>
          <a:p>
            <a:pPr marL="457200" lvl="1" indent="0">
              <a:buNone/>
            </a:pPr>
            <a:endParaRPr lang="en-US" dirty="0" smtClean="0"/>
          </a:p>
          <a:p>
            <a:pPr indent="-285750"/>
            <a:r>
              <a:rPr lang="en-US" dirty="0" smtClean="0"/>
              <a:t>Feelings so far, what have you noticed?</a:t>
            </a:r>
          </a:p>
          <a:p>
            <a:pPr lvl="1"/>
            <a:r>
              <a:rPr lang="en-US" dirty="0" smtClean="0"/>
              <a:t>Python conventions (ex: </a:t>
            </a:r>
            <a:r>
              <a:rPr lang="en-US" dirty="0" err="1" smtClean="0"/>
              <a:t>numpy</a:t>
            </a:r>
            <a:r>
              <a:rPr lang="en-US" dirty="0" smtClean="0"/>
              <a:t> as np)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Last class: 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Intro to Anaconda (Jupyter Notebooks)</a:t>
            </a:r>
          </a:p>
          <a:p>
            <a:pPr lvl="1"/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class: </a:t>
            </a:r>
          </a:p>
          <a:p>
            <a:pPr lvl="1"/>
            <a:r>
              <a:rPr lang="en-US" dirty="0" smtClean="0"/>
              <a:t>Guided walkthrough of writing and using a Jupyter Notebook</a:t>
            </a:r>
          </a:p>
          <a:p>
            <a:pPr lvl="2"/>
            <a:r>
              <a:rPr lang="en-US" dirty="0" smtClean="0"/>
              <a:t>Focus on options in Notebook and practical syntax</a:t>
            </a:r>
          </a:p>
          <a:p>
            <a:pPr lvl="2"/>
            <a:r>
              <a:rPr lang="en-US" dirty="0" smtClean="0"/>
              <a:t>Link to package documentation for specifics</a:t>
            </a:r>
            <a:endParaRPr lang="en-US" dirty="0"/>
          </a:p>
          <a:p>
            <a:pPr lvl="1"/>
            <a:r>
              <a:rPr lang="en-US" dirty="0" smtClean="0"/>
              <a:t>Pushing it to GitHub</a:t>
            </a:r>
          </a:p>
          <a:p>
            <a:pPr lvl="1"/>
            <a:endParaRPr lang="en-US" dirty="0"/>
          </a:p>
          <a:p>
            <a:r>
              <a:rPr lang="en-US" dirty="0" smtClean="0"/>
              <a:t>If you have no questions about Python, Jupyter Notebooks, or </a:t>
            </a:r>
            <a:r>
              <a:rPr lang="en-US" dirty="0" err="1" smtClean="0"/>
              <a:t>Github</a:t>
            </a:r>
            <a:r>
              <a:rPr lang="en-US" dirty="0" smtClean="0"/>
              <a:t> and have already submitted HW 1, aim to finish HW 2 by the end of class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1. Open </a:t>
            </a:r>
            <a:r>
              <a:rPr lang="en-US" dirty="0" err="1" smtClean="0"/>
              <a:t>VSCode</a:t>
            </a:r>
            <a:r>
              <a:rPr lang="en-US" dirty="0" smtClean="0"/>
              <a:t>/GH Desktop/ prepare terminal to commit changes as you make them</a:t>
            </a:r>
          </a:p>
          <a:p>
            <a:r>
              <a:rPr lang="en-US" dirty="0" smtClean="0"/>
              <a:t>2. Open Anaconda and navigate to notebook</a:t>
            </a:r>
          </a:p>
          <a:p>
            <a:pPr lvl="1"/>
            <a:r>
              <a:rPr lang="en-US" dirty="0" smtClean="0"/>
              <a:t>Commit often</a:t>
            </a:r>
          </a:p>
          <a:p>
            <a:r>
              <a:rPr lang="en-US" dirty="0" smtClean="0"/>
              <a:t>3. Debug until your code runs without errors </a:t>
            </a:r>
          </a:p>
          <a:p>
            <a:pPr lvl="1"/>
            <a:r>
              <a:rPr lang="en-US" dirty="0" smtClean="0"/>
              <a:t>May involve navigating dependencies, scouring at package documentation, existential crises</a:t>
            </a:r>
          </a:p>
          <a:p>
            <a:r>
              <a:rPr lang="en-US" dirty="0" smtClean="0"/>
              <a:t>4. Add any additional detail in Markdown chunks</a:t>
            </a:r>
          </a:p>
          <a:p>
            <a:pPr lvl="1"/>
            <a:r>
              <a:rPr lang="en-US" dirty="0" smtClean="0"/>
              <a:t>Recall that documentation evolves more slowly than code and </a:t>
            </a:r>
            <a:r>
              <a:rPr lang="en-US" dirty="0"/>
              <a:t>s</a:t>
            </a:r>
            <a:r>
              <a:rPr lang="en-US" dirty="0" smtClean="0"/>
              <a:t>trive to make code self-documenting</a:t>
            </a:r>
          </a:p>
          <a:p>
            <a:r>
              <a:rPr lang="en-US" dirty="0" smtClean="0"/>
              <a:t>5. Restart kernel and run all chunks from the top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ave when output looks the way you want</a:t>
            </a:r>
          </a:p>
          <a:p>
            <a:r>
              <a:rPr lang="en-US" dirty="0" smtClean="0"/>
              <a:t>6. Push to GitHub</a:t>
            </a:r>
          </a:p>
          <a:p>
            <a:r>
              <a:rPr lang="en-US" dirty="0" smtClean="0"/>
              <a:t>7. Submit Link on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7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Save &amp; Checkpoint</a:t>
            </a:r>
          </a:p>
          <a:p>
            <a:pPr lvl="1"/>
            <a:r>
              <a:rPr lang="en-US" dirty="0" smtClean="0"/>
              <a:t>Print Preview</a:t>
            </a:r>
          </a:p>
          <a:p>
            <a:pPr lvl="1"/>
            <a:r>
              <a:rPr lang="en-US" dirty="0" smtClean="0"/>
              <a:t>Download as</a:t>
            </a:r>
          </a:p>
          <a:p>
            <a:pPr indent="-285750"/>
            <a:r>
              <a:rPr lang="en-US" dirty="0" smtClean="0"/>
              <a:t>Cell menu</a:t>
            </a:r>
          </a:p>
          <a:p>
            <a:pPr lvl="1"/>
            <a:r>
              <a:rPr lang="en-US" dirty="0" smtClean="0"/>
              <a:t>Markdown vs Code cells</a:t>
            </a:r>
          </a:p>
          <a:p>
            <a:pPr indent="-285750"/>
            <a:r>
              <a:rPr lang="en-US" dirty="0" smtClean="0"/>
              <a:t>Kernel menu</a:t>
            </a:r>
          </a:p>
          <a:p>
            <a:pPr lvl="1"/>
            <a:r>
              <a:rPr lang="en-US" dirty="0" smtClean="0"/>
              <a:t>Can change this to be Julia, Python, R, or SAS</a:t>
            </a:r>
          </a:p>
          <a:p>
            <a:pPr indent="-285750"/>
            <a:r>
              <a:rPr lang="en-US" dirty="0" smtClean="0"/>
              <a:t>Help menu</a:t>
            </a:r>
          </a:p>
          <a:p>
            <a:pPr marL="5715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94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Watermark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Pandas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c</a:t>
            </a:r>
            <a:r>
              <a:rPr lang="en-US" dirty="0" smtClean="0">
                <a:hlinkClick r:id="rId4"/>
              </a:rPr>
              <a:t>heat sheet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Numpy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cheat sheet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Sinfo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297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284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Algorithm Basics &amp; Practical Python</vt:lpstr>
      <vt:lpstr>Check-in:</vt:lpstr>
      <vt:lpstr>Recap</vt:lpstr>
      <vt:lpstr>Step by Step</vt:lpstr>
      <vt:lpstr>Jupyter Notebook highlights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Basics &amp; Practical Python</dc:title>
  <dc:creator>Randall, Jessica</dc:creator>
  <cp:lastModifiedBy>Randall, Jessica</cp:lastModifiedBy>
  <cp:revision>9</cp:revision>
  <dcterms:created xsi:type="dcterms:W3CDTF">2020-01-30T14:24:29Z</dcterms:created>
  <dcterms:modified xsi:type="dcterms:W3CDTF">2020-01-30T15:19:31Z</dcterms:modified>
</cp:coreProperties>
</file>