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4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Monnier" userId="4c61b46ba5cde7da" providerId="LiveId" clId="{CF87756F-E231-4B33-A579-F8B744BCF2DF}"/>
    <pc:docChg chg="custSel modSld">
      <pc:chgData name="Jess Monnier" userId="4c61b46ba5cde7da" providerId="LiveId" clId="{CF87756F-E231-4B33-A579-F8B744BCF2DF}" dt="2025-03-10T01:16:40.318" v="90" actId="20577"/>
      <pc:docMkLst>
        <pc:docMk/>
      </pc:docMkLst>
      <pc:sldChg chg="modSp mod">
        <pc:chgData name="Jess Monnier" userId="4c61b46ba5cde7da" providerId="LiveId" clId="{CF87756F-E231-4B33-A579-F8B744BCF2DF}" dt="2025-03-10T01:14:35.510" v="15" actId="20577"/>
        <pc:sldMkLst>
          <pc:docMk/>
          <pc:sldMk cId="0" sldId="258"/>
        </pc:sldMkLst>
        <pc:spChg chg="mod">
          <ac:chgData name="Jess Monnier" userId="4c61b46ba5cde7da" providerId="LiveId" clId="{CF87756F-E231-4B33-A579-F8B744BCF2DF}" dt="2025-03-10T01:14:35.510" v="15" actId="20577"/>
          <ac:spMkLst>
            <pc:docMk/>
            <pc:sldMk cId="0" sldId="258"/>
            <ac:spMk id="98" creationId="{00000000-0000-0000-0000-000000000000}"/>
          </ac:spMkLst>
        </pc:spChg>
      </pc:sldChg>
      <pc:sldChg chg="modSp mod">
        <pc:chgData name="Jess Monnier" userId="4c61b46ba5cde7da" providerId="LiveId" clId="{CF87756F-E231-4B33-A579-F8B744BCF2DF}" dt="2025-03-10T01:16:40.318" v="90" actId="20577"/>
        <pc:sldMkLst>
          <pc:docMk/>
          <pc:sldMk cId="0" sldId="264"/>
        </pc:sldMkLst>
        <pc:spChg chg="mod">
          <ac:chgData name="Jess Monnier" userId="4c61b46ba5cde7da" providerId="LiveId" clId="{CF87756F-E231-4B33-A579-F8B744BCF2DF}" dt="2025-03-10T01:16:40.318" v="90" actId="20577"/>
          <ac:spMkLst>
            <pc:docMk/>
            <pc:sldMk cId="0" sldId="264"/>
            <ac:spMk id="1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ba925d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cba925dc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ba925dc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cba925dc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ba925dc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cba925dc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ba925d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ba925dc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cba925dc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cba925dc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ba925dc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ba925dc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cba925dc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cba925dc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2fbd4ebf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2fbd4ebf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Outland Adventures Solution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Vaneshiea Bell                                                                                                                                                                                                                       9 March 2025</a:t>
            </a:r>
            <a:endParaRPr sz="8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Jess Monnier</a:t>
            </a:r>
            <a:endParaRPr sz="8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DeJanae Faison</a:t>
            </a:r>
            <a:endParaRPr sz="825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8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 Introduction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Jess: Technical Sergeant in the Air Force. Background in teaching (math) and in Korean language. Currently training into the cyber field in the Air Force.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DeJanae: Background in Front End and Gaming Development. 3D creator and currently working in Back End development.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Vee: Data Analyst at Waste Management specializing in route optimization, with a background in customer service, nail technology, and pursuing a Software Development degree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Outland Adventures Case Study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420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Founder Blythe Timmerson and Jim Ford wanted to share their hiking and camping passion by providing guidance and equipment to a wide audience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Goals: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dirty="0"/>
              <a:t>Introducing people to the beauty and challenges of nature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dirty="0"/>
              <a:t>Planning and guiding trips to various exciting locations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dirty="0"/>
              <a:t>Offering equipment for purchase or rental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dirty="0"/>
              <a:t>Needs addressed by our project: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dirty="0"/>
              <a:t>Comparison of amount of equipment rentals and purchases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dirty="0"/>
              <a:t>Illustration of trends in trip destinations over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dirty="0"/>
              <a:t>Display of equipment approaching or beyond 5 years of rental use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700" y="227988"/>
            <a:ext cx="2107500" cy="234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of equipment matters (more) for rental equipment than for equipment sold as new, and so our item age report should apply to rentals.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season or geopolitical events have an impact on trip destination choice, this is something that will be addressed outside of our database/report.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Equipment type does not impact whether it's more likely to be rented or purchased.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Sales, rental, and trip data would be most effective if grouped by quarter.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Finalized ERD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50" y="92900"/>
            <a:ext cx="5873275" cy="4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#1: Equipment Sales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2391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founders wondered whether the amount of equipment sales justified keeping new equipment on hand to sell.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answer this question, we built a report that compared the number of items rented vs sold quarterly.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report required some clever SQL querying: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 case to define the quarters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Grouping by quarter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Joining the rental and rental_history tables, as well as joining the order and order_item tables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l="544" t="714" r="534"/>
          <a:stretch/>
        </p:blipFill>
        <p:spPr>
          <a:xfrm>
            <a:off x="2916575" y="1045200"/>
            <a:ext cx="5401275" cy="3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#2: Location Bookings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913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65"/>
              <a:t>Another question the founders had was:</a:t>
            </a:r>
            <a:endParaRPr sz="1265"/>
          </a:p>
          <a:p>
            <a:pPr marL="457200" lvl="0" indent="-308927" algn="l" rtl="0">
              <a:spcBef>
                <a:spcPts val="1200"/>
              </a:spcBef>
              <a:spcAft>
                <a:spcPts val="0"/>
              </a:spcAft>
              <a:buSzPts val="1265"/>
              <a:buChar char="➔"/>
            </a:pPr>
            <a:r>
              <a:rPr lang="en" sz="1265"/>
              <a:t>To date, trips have been led to Africa, Asia, and Southern Europe. Would a report on trips to these areas reveal a decline in bookings over time?</a:t>
            </a:r>
            <a:endParaRPr sz="12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5"/>
              <a:t>We designed this report to answer that question. This required some interesting SQL querying:</a:t>
            </a:r>
            <a:endParaRPr sz="1265"/>
          </a:p>
          <a:p>
            <a:pPr marL="457200" lvl="0" indent="-308927" algn="l" rtl="0">
              <a:spcBef>
                <a:spcPts val="1200"/>
              </a:spcBef>
              <a:spcAft>
                <a:spcPts val="0"/>
              </a:spcAft>
              <a:buSzPts val="1265"/>
              <a:buChar char="➔"/>
            </a:pPr>
            <a:r>
              <a:rPr lang="en" sz="1265"/>
              <a:t>A case to group by quarter</a:t>
            </a:r>
            <a:endParaRPr sz="1265"/>
          </a:p>
          <a:p>
            <a:pPr marL="457200" lvl="0" indent="-308927" algn="l" rtl="0">
              <a:spcBef>
                <a:spcPts val="0"/>
              </a:spcBef>
              <a:spcAft>
                <a:spcPts val="0"/>
              </a:spcAft>
              <a:buSzPts val="1265"/>
              <a:buChar char="➔"/>
            </a:pPr>
            <a:r>
              <a:rPr lang="en" sz="1265"/>
              <a:t>Combining the use of substring, LIKE, and grouping to get the count of trips per continent</a:t>
            </a:r>
            <a:endParaRPr sz="1265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l="813" b="1224"/>
          <a:stretch/>
        </p:blipFill>
        <p:spPr>
          <a:xfrm>
            <a:off x="4449950" y="988925"/>
            <a:ext cx="4187501" cy="37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#3: Inventory Age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56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founders were also concerned about the age of their inventory.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Any equipment over 5 years old should be accounted for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accomplish this, we built a report to show items with an initial rental date approaching or older than 5 years ago. The necessary SQL query utilized: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Inner join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TimeStampDiff to get years &amp; months in circulation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"Having" filter with a date interval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375" y="262650"/>
            <a:ext cx="3239050" cy="45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summary, we built three reports to answer the three questions posed in the case study: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 dirty="0"/>
              <a:t>Is it worth continuing to sell equipment?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dirty="0"/>
              <a:t>Is there a continent destination for trips that has seen a trending decline in bookings?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Is there any equipment that has been in rental use for too long?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Through thoughtful SQL queries and data analysis, we delivered actionable reports that, in a real business scenario, would ensure our clients could make informed decisions about their business strategies. We also learned a lot about using Python and MySQL in efficient, effective ways.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Geometric</vt:lpstr>
      <vt:lpstr>Outland Adventures Solution</vt:lpstr>
      <vt:lpstr>Blue Team Introduction</vt:lpstr>
      <vt:lpstr>Outland Adventures Case Study</vt:lpstr>
      <vt:lpstr>Assumptions </vt:lpstr>
      <vt:lpstr>Finalized ERD</vt:lpstr>
      <vt:lpstr>Report #1: Equipment Sales</vt:lpstr>
      <vt:lpstr>Report #2: Location Bookings</vt:lpstr>
      <vt:lpstr>Report #3: Inventory 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 Monnier</cp:lastModifiedBy>
  <cp:revision>1</cp:revision>
  <dcterms:modified xsi:type="dcterms:W3CDTF">2025-03-10T01:16:46Z</dcterms:modified>
</cp:coreProperties>
</file>