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6" d="100"/>
          <a:sy n="26" d="100"/>
        </p:scale>
        <p:origin x="-2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9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1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1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5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3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3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91A8-E64C-164E-BB24-F98094898A17}" type="datetimeFigureOut">
              <a:rPr lang="en-US" smtClean="0"/>
              <a:t>16-11-30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65D16-6D76-9747-9BFC-94A63836F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Mount</dc:creator>
  <cp:lastModifiedBy>Jess Mount</cp:lastModifiedBy>
  <cp:revision>1</cp:revision>
  <dcterms:created xsi:type="dcterms:W3CDTF">2016-11-30T20:46:40Z</dcterms:created>
  <dcterms:modified xsi:type="dcterms:W3CDTF">2016-11-30T20:54:53Z</dcterms:modified>
</cp:coreProperties>
</file>